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2" r:id="rId3"/>
    <p:sldId id="268" r:id="rId4"/>
    <p:sldId id="272" r:id="rId5"/>
    <p:sldId id="269" r:id="rId6"/>
    <p:sldId id="273" r:id="rId7"/>
    <p:sldId id="270" r:id="rId8"/>
    <p:sldId id="275" r:id="rId9"/>
    <p:sldId id="277" r:id="rId10"/>
    <p:sldId id="274" r:id="rId11"/>
    <p:sldId id="276" r:id="rId12"/>
    <p:sldId id="279" r:id="rId13"/>
    <p:sldId id="280" r:id="rId14"/>
    <p:sldId id="278" r:id="rId15"/>
    <p:sldId id="263" r:id="rId16"/>
    <p:sldId id="267" r:id="rId1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5A3"/>
    <a:srgbClr val="E32929"/>
    <a:srgbClr val="FF0000"/>
    <a:srgbClr val="000000"/>
    <a:srgbClr val="3163B8"/>
    <a:srgbClr val="137CBE"/>
    <a:srgbClr val="DFD8D3"/>
    <a:srgbClr val="999999"/>
    <a:srgbClr val="1961AC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5" autoAdjust="0"/>
    <p:restoredTop sz="73671" autoAdjust="0"/>
  </p:normalViewPr>
  <p:slideViewPr>
    <p:cSldViewPr>
      <p:cViewPr>
        <p:scale>
          <a:sx n="100" d="100"/>
          <a:sy n="100" d="100"/>
        </p:scale>
        <p:origin x="466" y="21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21.01.2019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F and B an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Simple Touch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in IMUs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977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494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57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74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799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323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Right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on </a:t>
            </a:r>
            <a:r>
              <a:rPr lang="de-DE" dirty="0" err="1"/>
              <a:t>schedule</a:t>
            </a:r>
            <a:r>
              <a:rPr lang="de-DE" dirty="0"/>
              <a:t>.</a:t>
            </a:r>
          </a:p>
          <a:p>
            <a:r>
              <a:rPr lang="de-DE" dirty="0" err="1"/>
              <a:t>Finished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conduct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02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13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637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1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81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538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01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56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2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3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slideLayout" Target="../slideLayouts/slideLayout6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notesSlide" Target="../notesSlides/notesSlide1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r>
              <a:rPr lang="en-US" b="1" dirty="0"/>
              <a:t>Simple Touch Prediction </a:t>
            </a:r>
            <a:br>
              <a:rPr lang="en-US" b="1" dirty="0"/>
            </a:br>
            <a:r>
              <a:rPr lang="en-US" b="1" dirty="0"/>
              <a:t>With Built-In IMUs</a:t>
            </a:r>
            <a:br>
              <a:rPr lang="en-US" b="1" dirty="0"/>
            </a:br>
            <a:r>
              <a:rPr lang="en-US" sz="1800" b="1" dirty="0"/>
              <a:t>Intermediate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dirty="0">
                <a:latin typeface="+mn-lt"/>
              </a:rPr>
              <a:t>Felix Bühler, Benedict Steuerlein</a:t>
            </a:r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636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FaPra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Machine Learning and Computer Vision for HCI |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Pfaffenwaldring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5a | 22.01.19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9A29ADE7-93B1-44E5-8C16-9BDB71FB9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802426"/>
              </p:ext>
            </p:extLst>
          </p:nvPr>
        </p:nvGraphicFramePr>
        <p:xfrm>
          <a:off x="-234275" y="1575334"/>
          <a:ext cx="4014187" cy="3568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Acrobat Document" r:id="rId4" imgW="9875520" imgH="8778240" progId="AcroExch.Document.DC">
                  <p:embed/>
                </p:oleObj>
              </mc:Choice>
              <mc:Fallback>
                <p:oleObj name="Acrobat Document" r:id="rId4" imgW="9875520" imgH="87782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4275" y="1575334"/>
                        <a:ext cx="4014187" cy="3568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Model Plots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2" descr="https://05.jupyter.interactionlab.io/user/beneste/files/data/plots/run_IMU_N5X_20181224_174958-tag.png">
            <a:extLst>
              <a:ext uri="{FF2B5EF4-FFF2-40B4-BE49-F238E27FC236}">
                <a16:creationId xmlns:a16="http://schemas.microsoft.com/office/drawing/2014/main" id="{AE5FED75-CB79-44A8-AD3A-57F3586C5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725" y="51475"/>
            <a:ext cx="2672675" cy="2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996614-E03C-49B6-B407-54B292993011}"/>
              </a:ext>
            </a:extLst>
          </p:cNvPr>
          <p:cNvSpPr/>
          <p:nvPr/>
        </p:nvSpPr>
        <p:spPr>
          <a:xfrm>
            <a:off x="4499992" y="4731990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9E388C11-FCE5-408F-A844-F0AF77418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18564"/>
              </p:ext>
            </p:extLst>
          </p:nvPr>
        </p:nvGraphicFramePr>
        <p:xfrm>
          <a:off x="3381153" y="-6552"/>
          <a:ext cx="2806181" cy="5154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Acrobat Document" r:id="rId6" imgW="2933544" imgH="5394627" progId="AcroExch.Document.DC">
                  <p:embed/>
                </p:oleObj>
              </mc:Choice>
              <mc:Fallback>
                <p:oleObj name="Acrobat Document" r:id="rId6" imgW="2933544" imgH="539462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153" y="-6552"/>
                        <a:ext cx="2806181" cy="5154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9A37FBC8-4A09-452F-88BB-5D7BF5E898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454412"/>
              </p:ext>
            </p:extLst>
          </p:nvPr>
        </p:nvGraphicFramePr>
        <p:xfrm>
          <a:off x="6117265" y="-6552"/>
          <a:ext cx="3026735" cy="514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Acrobat Document" r:id="rId8" imgW="3992507" imgH="6789171" progId="AcroExch.Document.DC">
                  <p:embed/>
                </p:oleObj>
              </mc:Choice>
              <mc:Fallback>
                <p:oleObj name="Acrobat Document" r:id="rId8" imgW="3992507" imgH="67891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17265" y="-6552"/>
                        <a:ext cx="3026735" cy="5141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663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99989FEE-1767-4F4E-A19A-A76D5F8BC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221503"/>
              </p:ext>
            </p:extLst>
          </p:nvPr>
        </p:nvGraphicFramePr>
        <p:xfrm>
          <a:off x="-324544" y="1636533"/>
          <a:ext cx="3960440" cy="3520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Acrobat Document" r:id="rId4" imgW="9875520" imgH="8778240" progId="AcroExch.Document.DC">
                  <p:embed/>
                </p:oleObj>
              </mc:Choice>
              <mc:Fallback>
                <p:oleObj name="Acrobat Document" r:id="rId4" imgW="9875520" imgH="87782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4544" y="1636533"/>
                        <a:ext cx="3960440" cy="3520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Model Plots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2" descr="https://05.jupyter.interactionlab.io/user/beneste/files/data/plots/run_IMU_N5X_20181224_174958-tag.png">
            <a:extLst>
              <a:ext uri="{FF2B5EF4-FFF2-40B4-BE49-F238E27FC236}">
                <a16:creationId xmlns:a16="http://schemas.microsoft.com/office/drawing/2014/main" id="{AE5FED75-CB79-44A8-AD3A-57F3586C5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725" y="51475"/>
            <a:ext cx="2672675" cy="2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996614-E03C-49B6-B407-54B292993011}"/>
              </a:ext>
            </a:extLst>
          </p:cNvPr>
          <p:cNvSpPr/>
          <p:nvPr/>
        </p:nvSpPr>
        <p:spPr>
          <a:xfrm>
            <a:off x="4499992" y="4731990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04ABF4B1-CF05-44AF-A508-8673E45C1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737600"/>
              </p:ext>
            </p:extLst>
          </p:nvPr>
        </p:nvGraphicFramePr>
        <p:xfrm>
          <a:off x="6103089" y="0"/>
          <a:ext cx="3040912" cy="513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Acrobat Document" r:id="rId6" imgW="4015398" imgH="6789171" progId="AcroExch.Document.DC">
                  <p:embed/>
                </p:oleObj>
              </mc:Choice>
              <mc:Fallback>
                <p:oleObj name="Acrobat Document" r:id="rId6" imgW="4015398" imgH="67891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03089" y="0"/>
                        <a:ext cx="3040912" cy="513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76B0A687-5B60-4C9E-9F2B-86892317FC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841452"/>
              </p:ext>
            </p:extLst>
          </p:nvPr>
        </p:nvGraphicFramePr>
        <p:xfrm>
          <a:off x="3303181" y="0"/>
          <a:ext cx="2799908" cy="5142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Acrobat Document" r:id="rId8" imgW="2933544" imgH="5394627" progId="AcroExch.Document.DC">
                  <p:embed/>
                </p:oleObj>
              </mc:Choice>
              <mc:Fallback>
                <p:oleObj name="Acrobat Document" r:id="rId8" imgW="2933544" imgH="539462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181" y="0"/>
                        <a:ext cx="2799908" cy="5142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705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2CEEE28A-2FA1-48FF-807A-D703DCCE7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104916"/>
              </p:ext>
            </p:extLst>
          </p:nvPr>
        </p:nvGraphicFramePr>
        <p:xfrm>
          <a:off x="-359343" y="1511189"/>
          <a:ext cx="4108788" cy="3652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Acrobat Document" r:id="rId4" imgW="9875520" imgH="8778240" progId="AcroExch.Document.DC">
                  <p:embed/>
                </p:oleObj>
              </mc:Choice>
              <mc:Fallback>
                <p:oleObj name="Acrobat Document" r:id="rId4" imgW="9875520" imgH="87782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9343" y="1511189"/>
                        <a:ext cx="4108788" cy="3652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Model Plots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2" descr="https://05.jupyter.interactionlab.io/user/beneste/files/data/plots/run_IMU_N5X_20181224_174958-tag.png">
            <a:extLst>
              <a:ext uri="{FF2B5EF4-FFF2-40B4-BE49-F238E27FC236}">
                <a16:creationId xmlns:a16="http://schemas.microsoft.com/office/drawing/2014/main" id="{AE5FED75-CB79-44A8-AD3A-57F3586C5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725" y="51475"/>
            <a:ext cx="2672675" cy="2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996614-E03C-49B6-B407-54B292993011}"/>
              </a:ext>
            </a:extLst>
          </p:cNvPr>
          <p:cNvSpPr/>
          <p:nvPr/>
        </p:nvSpPr>
        <p:spPr>
          <a:xfrm>
            <a:off x="4499992" y="4731990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93FC0D60-5E55-4D1E-A23D-9C41E97B4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314272"/>
              </p:ext>
            </p:extLst>
          </p:nvPr>
        </p:nvGraphicFramePr>
        <p:xfrm>
          <a:off x="3381153" y="0"/>
          <a:ext cx="2797018" cy="5137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Acrobat Document" r:id="rId6" imgW="2933544" imgH="5394627" progId="AcroExch.Document.DC">
                  <p:embed/>
                </p:oleObj>
              </mc:Choice>
              <mc:Fallback>
                <p:oleObj name="Acrobat Document" r:id="rId6" imgW="2933544" imgH="539462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153" y="0"/>
                        <a:ext cx="2797018" cy="5137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BF22D539-A445-4213-82E9-5BD877712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023096"/>
              </p:ext>
            </p:extLst>
          </p:nvPr>
        </p:nvGraphicFramePr>
        <p:xfrm>
          <a:off x="6117265" y="0"/>
          <a:ext cx="3026735" cy="514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Acrobat Document" r:id="rId8" imgW="3992507" imgH="6789171" progId="AcroExch.Document.DC">
                  <p:embed/>
                </p:oleObj>
              </mc:Choice>
              <mc:Fallback>
                <p:oleObj name="Acrobat Document" r:id="rId8" imgW="3992507" imgH="67891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17265" y="0"/>
                        <a:ext cx="3026735" cy="5141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785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3DEA1BDD-3EBF-493B-9923-C9F75131A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292108"/>
              </p:ext>
            </p:extLst>
          </p:nvPr>
        </p:nvGraphicFramePr>
        <p:xfrm>
          <a:off x="-283074" y="1635646"/>
          <a:ext cx="3965956" cy="352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Acrobat Document" r:id="rId4" imgW="9875520" imgH="8778240" progId="AcroExch.Document.DC">
                  <p:embed/>
                </p:oleObj>
              </mc:Choice>
              <mc:Fallback>
                <p:oleObj name="Acrobat Document" r:id="rId4" imgW="9875520" imgH="87782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3074" y="1635646"/>
                        <a:ext cx="3965956" cy="3525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Model Plots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2" descr="https://05.jupyter.interactionlab.io/user/beneste/files/data/plots/run_IMU_N5X_20181224_174958-tag.png">
            <a:extLst>
              <a:ext uri="{FF2B5EF4-FFF2-40B4-BE49-F238E27FC236}">
                <a16:creationId xmlns:a16="http://schemas.microsoft.com/office/drawing/2014/main" id="{AE5FED75-CB79-44A8-AD3A-57F3586C5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725" y="51475"/>
            <a:ext cx="2672675" cy="2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996614-E03C-49B6-B407-54B292993011}"/>
              </a:ext>
            </a:extLst>
          </p:cNvPr>
          <p:cNvSpPr/>
          <p:nvPr/>
        </p:nvSpPr>
        <p:spPr>
          <a:xfrm>
            <a:off x="4499992" y="4731990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05149843-6C37-42C1-9304-1D53C7D1D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716963"/>
              </p:ext>
            </p:extLst>
          </p:nvPr>
        </p:nvGraphicFramePr>
        <p:xfrm>
          <a:off x="6081823" y="0"/>
          <a:ext cx="3062177" cy="5143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Acrobat Document" r:id="rId6" imgW="4038289" imgH="6789171" progId="AcroExch.Document.DC">
                  <p:embed/>
                </p:oleObj>
              </mc:Choice>
              <mc:Fallback>
                <p:oleObj name="Acrobat Document" r:id="rId6" imgW="4038289" imgH="67891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1823" y="0"/>
                        <a:ext cx="3062177" cy="5143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9F16E3AA-8AA7-4F1A-AEA6-9345352D60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01017"/>
              </p:ext>
            </p:extLst>
          </p:nvPr>
        </p:nvGraphicFramePr>
        <p:xfrm>
          <a:off x="3331535" y="-1"/>
          <a:ext cx="2754047" cy="5144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Acrobat Document" r:id="rId8" imgW="2933544" imgH="5486400" progId="AcroExch.Document.DC">
                  <p:embed/>
                </p:oleObj>
              </mc:Choice>
              <mc:Fallback>
                <p:oleObj name="Acrobat Document" r:id="rId8" imgW="2933544" imgH="54864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535" y="-1"/>
                        <a:ext cx="2754047" cy="5144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74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0DE522F3-1ACC-4C53-964E-5FB3FA6FE6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144574"/>
              </p:ext>
            </p:extLst>
          </p:nvPr>
        </p:nvGraphicFramePr>
        <p:xfrm>
          <a:off x="-184340" y="1683728"/>
          <a:ext cx="3892244" cy="345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Acrobat Document" r:id="rId4" imgW="9875520" imgH="8778240" progId="AcroExch.Document.DC">
                  <p:embed/>
                </p:oleObj>
              </mc:Choice>
              <mc:Fallback>
                <p:oleObj name="Acrobat Document" r:id="rId4" imgW="9875520" imgH="87782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4340" y="1683728"/>
                        <a:ext cx="3892244" cy="3459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Model Plots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2" descr="https://05.jupyter.interactionlab.io/user/beneste/files/data/plots/run_IMU_N5X_20181224_174958-tag.png">
            <a:extLst>
              <a:ext uri="{FF2B5EF4-FFF2-40B4-BE49-F238E27FC236}">
                <a16:creationId xmlns:a16="http://schemas.microsoft.com/office/drawing/2014/main" id="{AE5FED75-CB79-44A8-AD3A-57F3586C5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725" y="51475"/>
            <a:ext cx="2672675" cy="2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996614-E03C-49B6-B407-54B292993011}"/>
              </a:ext>
            </a:extLst>
          </p:cNvPr>
          <p:cNvSpPr/>
          <p:nvPr/>
        </p:nvSpPr>
        <p:spPr>
          <a:xfrm>
            <a:off x="4499992" y="4731990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C688B1C3-8F11-4D38-88D9-04AD2DDE6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565157"/>
              </p:ext>
            </p:extLst>
          </p:nvPr>
        </p:nvGraphicFramePr>
        <p:xfrm>
          <a:off x="6088913" y="-1"/>
          <a:ext cx="3055088" cy="5152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Acrobat Document" r:id="rId6" imgW="4023360" imgH="6789171" progId="AcroExch.Document.DC">
                  <p:embed/>
                </p:oleObj>
              </mc:Choice>
              <mc:Fallback>
                <p:oleObj name="Acrobat Document" r:id="rId6" imgW="4023360" imgH="67891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8913" y="-1"/>
                        <a:ext cx="3055088" cy="5152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091EAEE5-482B-482F-9013-CAB12E1567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932045"/>
              </p:ext>
            </p:extLst>
          </p:nvPr>
        </p:nvGraphicFramePr>
        <p:xfrm>
          <a:off x="3381153" y="-1"/>
          <a:ext cx="2802027" cy="5146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Acrobat Document" r:id="rId8" imgW="2933544" imgH="5394627" progId="AcroExch.Document.DC">
                  <p:embed/>
                </p:oleObj>
              </mc:Choice>
              <mc:Fallback>
                <p:oleObj name="Acrobat Document" r:id="rId8" imgW="2933544" imgH="539462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81153" y="-1"/>
                        <a:ext cx="2802027" cy="5146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277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TLSHAPE_TB_00000000000000000000000000000000_LeftEndCaps" hidden="1">
            <a:extLst>
              <a:ext uri="{FF2B5EF4-FFF2-40B4-BE49-F238E27FC236}">
                <a16:creationId xmlns:a16="http://schemas.microsoft.com/office/drawing/2014/main" id="{6F22B0B4-46B3-45C3-BFA3-652438A1E1C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000" y="224171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>
                <a:solidFill>
                  <a:srgbClr val="ED7D3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82" name="OTLSHAPE_TB_00000000000000000000000000000000_ScaleContainer">
            <a:extLst>
              <a:ext uri="{FF2B5EF4-FFF2-40B4-BE49-F238E27FC236}">
                <a16:creationId xmlns:a16="http://schemas.microsoft.com/office/drawing/2014/main" id="{404391B9-9E28-4601-B917-204957F4E3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5576" y="1028742"/>
            <a:ext cx="7467600" cy="381000"/>
          </a:xfrm>
          <a:prstGeom prst="roundRect">
            <a:avLst>
              <a:gd name="adj" fmla="val 100000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TLSHAPE_TB_00000000000000000000000000000000_ElapsedTime">
            <a:extLst>
              <a:ext uri="{FF2B5EF4-FFF2-40B4-BE49-F238E27FC236}">
                <a16:creationId xmlns:a16="http://schemas.microsoft.com/office/drawing/2014/main" id="{7B982D0F-D8F1-429C-9962-44B18BCB635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55575" y="1028742"/>
            <a:ext cx="5040554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TLSHAPE_TB_00000000000000000000000000000000_TodayMarkerShape">
            <a:extLst>
              <a:ext uri="{FF2B5EF4-FFF2-40B4-BE49-F238E27FC236}">
                <a16:creationId xmlns:a16="http://schemas.microsoft.com/office/drawing/2014/main" id="{C07F2964-C63B-4D04-BA5A-1F7FE166D68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692746" y="1409742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TLSHAPE_TB_00000000000000000000000000000000_TodayMarkerText">
            <a:extLst>
              <a:ext uri="{FF2B5EF4-FFF2-40B4-BE49-F238E27FC236}">
                <a16:creationId xmlns:a16="http://schemas.microsoft.com/office/drawing/2014/main" id="{F00BF6AE-1A85-4C6D-9FAC-FD96F2B629B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59152" y="1536742"/>
            <a:ext cx="381000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spc="-14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86" name="OTLSHAPE_TB_00000000000000000000000000000000_TimescaleInterval1">
            <a:extLst>
              <a:ext uri="{FF2B5EF4-FFF2-40B4-BE49-F238E27FC236}">
                <a16:creationId xmlns:a16="http://schemas.microsoft.com/office/drawing/2014/main" id="{12322671-7547-41A3-926A-80F4D85014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84176" y="1126215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cxnSp>
        <p:nvCxnSpPr>
          <p:cNvPr id="87" name="OTLSHAPE_TB_00000000000000000000000000000000_Separator1">
            <a:extLst>
              <a:ext uri="{FF2B5EF4-FFF2-40B4-BE49-F238E27FC236}">
                <a16:creationId xmlns:a16="http://schemas.microsoft.com/office/drawing/2014/main" id="{99BA1629-C1A3-4A11-9A79-791DE27F296F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2701893" y="1092242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TLSHAPE_TB_00000000000000000000000000000000_TimescaleInterval2">
            <a:extLst>
              <a:ext uri="{FF2B5EF4-FFF2-40B4-BE49-F238E27FC236}">
                <a16:creationId xmlns:a16="http://schemas.microsoft.com/office/drawing/2014/main" id="{11B3D08C-D74B-47C7-A5B2-7AE719411B2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765394" y="1126215"/>
            <a:ext cx="230961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Dez</a:t>
            </a:r>
          </a:p>
        </p:txBody>
      </p:sp>
      <p:cxnSp>
        <p:nvCxnSpPr>
          <p:cNvPr id="89" name="OTLSHAPE_TB_00000000000000000000000000000000_Separator2">
            <a:extLst>
              <a:ext uri="{FF2B5EF4-FFF2-40B4-BE49-F238E27FC236}">
                <a16:creationId xmlns:a16="http://schemas.microsoft.com/office/drawing/2014/main" id="{9A5DF5C3-66D3-4D1F-B479-A552ACED81D5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4542485" y="1092242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TLSHAPE_TB_00000000000000000000000000000000_TimescaleInterval3">
            <a:extLst>
              <a:ext uri="{FF2B5EF4-FFF2-40B4-BE49-F238E27FC236}">
                <a16:creationId xmlns:a16="http://schemas.microsoft.com/office/drawing/2014/main" id="{996C228E-43C4-4EED-BEBC-D9E785A19E7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605985" y="1126215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 dirty="0">
                <a:solidFill>
                  <a:schemeClr val="lt1"/>
                </a:solidFill>
                <a:latin typeface="Calibri" panose="020F0502020204030204" pitchFamily="34" charset="0"/>
              </a:rPr>
              <a:t>Jan 2019</a:t>
            </a:r>
          </a:p>
        </p:txBody>
      </p:sp>
      <p:cxnSp>
        <p:nvCxnSpPr>
          <p:cNvPr id="91" name="OTLSHAPE_TB_00000000000000000000000000000000_Separator3">
            <a:extLst>
              <a:ext uri="{FF2B5EF4-FFF2-40B4-BE49-F238E27FC236}">
                <a16:creationId xmlns:a16="http://schemas.microsoft.com/office/drawing/2014/main" id="{4010DB89-A1D6-4BB0-B2B8-3E52C2E2A411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6383076" y="1092242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TLSHAPE_TB_00000000000000000000000000000000_TimescaleInterval4">
            <a:extLst>
              <a:ext uri="{FF2B5EF4-FFF2-40B4-BE49-F238E27FC236}">
                <a16:creationId xmlns:a16="http://schemas.microsoft.com/office/drawing/2014/main" id="{AE79DCBF-CEF0-4C52-A72E-462B78CD846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446576" y="1126215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sp>
        <p:nvSpPr>
          <p:cNvPr id="93" name="OTLSHAPE_T_241b8aa9673e428aa7b0151c22771cbf_Shape">
            <a:extLst>
              <a:ext uri="{FF2B5EF4-FFF2-40B4-BE49-F238E27FC236}">
                <a16:creationId xmlns:a16="http://schemas.microsoft.com/office/drawing/2014/main" id="{43D23182-E1BF-46A6-8972-032F1062C1A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217546" y="2096516"/>
            <a:ext cx="482600" cy="203200"/>
          </a:xfrm>
          <a:prstGeom prst="roundRect">
            <a:avLst>
              <a:gd name="adj" fmla="val 100000"/>
            </a:avLst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TLSHAPE_T_241b8aa9673e428aa7b0151c22771cbf_ShapePercentage" hidden="1">
            <a:extLst>
              <a:ext uri="{FF2B5EF4-FFF2-40B4-BE49-F238E27FC236}">
                <a16:creationId xmlns:a16="http://schemas.microsoft.com/office/drawing/2014/main" id="{F0BA4081-1D48-4276-89A5-041C5090BD5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306435" y="32585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TLSHAPE_T_241b8aa9673e428aa7b0151c22771cbf_Duration" hidden="1">
            <a:extLst>
              <a:ext uri="{FF2B5EF4-FFF2-40B4-BE49-F238E27FC236}">
                <a16:creationId xmlns:a16="http://schemas.microsoft.com/office/drawing/2014/main" id="{DAAAB659-D81A-4E4A-A7E7-CF7FFFF03276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0" y="3088005"/>
            <a:ext cx="3302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8 Tage</a:t>
            </a:r>
          </a:p>
        </p:txBody>
      </p:sp>
      <p:sp>
        <p:nvSpPr>
          <p:cNvPr id="96" name="OTLSHAPE_T_241b8aa9673e428aa7b0151c22771cbf_TextPercentage" hidden="1">
            <a:extLst>
              <a:ext uri="{FF2B5EF4-FFF2-40B4-BE49-F238E27FC236}">
                <a16:creationId xmlns:a16="http://schemas.microsoft.com/office/drawing/2014/main" id="{0A04E8E6-02CA-4CEA-8CA6-13FDA3DCE16E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OTLSHAPE_T_241b8aa9673e428aa7b0151c22771cbf_JoinedDate" hidden="1">
            <a:extLst>
              <a:ext uri="{FF2B5EF4-FFF2-40B4-BE49-F238E27FC236}">
                <a16:creationId xmlns:a16="http://schemas.microsoft.com/office/drawing/2014/main" id="{7EE33838-6E57-42A9-B64C-0DC60D23F7C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OTLSHAPE_T_241b8aa9673e428aa7b0151c22771cbf_StartDate">
            <a:extLst>
              <a:ext uri="{FF2B5EF4-FFF2-40B4-BE49-F238E27FC236}">
                <a16:creationId xmlns:a16="http://schemas.microsoft.com/office/drawing/2014/main" id="{D15A8D59-0BC1-4075-9C7B-9FCAA7E75E6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17894" y="212060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11/6/2018</a:t>
            </a:r>
          </a:p>
        </p:txBody>
      </p:sp>
      <p:sp>
        <p:nvSpPr>
          <p:cNvPr id="99" name="OTLSHAPE_T_241b8aa9673e428aa7b0151c22771cbf_Title">
            <a:extLst>
              <a:ext uri="{FF2B5EF4-FFF2-40B4-BE49-F238E27FC236}">
                <a16:creationId xmlns:a16="http://schemas.microsoft.com/office/drawing/2014/main" id="{75E1FB0F-32D8-4E79-8AC5-316F05A9BF2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17546" y="1925997"/>
            <a:ext cx="609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Discussion</a:t>
            </a:r>
          </a:p>
        </p:txBody>
      </p:sp>
      <p:sp>
        <p:nvSpPr>
          <p:cNvPr id="100" name="OTLSHAPE_T_241b8aa9673e428aa7b0151c22771cbf_EndDate">
            <a:extLst>
              <a:ext uri="{FF2B5EF4-FFF2-40B4-BE49-F238E27FC236}">
                <a16:creationId xmlns:a16="http://schemas.microsoft.com/office/drawing/2014/main" id="{9D6C6C44-2168-468C-95FA-EDEC4C7FC2D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743296" y="2120603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11/13/2018</a:t>
            </a:r>
          </a:p>
        </p:txBody>
      </p:sp>
      <p:sp>
        <p:nvSpPr>
          <p:cNvPr id="101" name="OTLSHAPE_T_6c74a248dae946e1bd744b3e9aa4af80_Shape">
            <a:extLst>
              <a:ext uri="{FF2B5EF4-FFF2-40B4-BE49-F238E27FC236}">
                <a16:creationId xmlns:a16="http://schemas.microsoft.com/office/drawing/2014/main" id="{7FF74E99-694F-4953-BDC1-8FDEC83B211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633163" y="2363216"/>
            <a:ext cx="901700" cy="203200"/>
          </a:xfrm>
          <a:prstGeom prst="roundRect">
            <a:avLst>
              <a:gd name="adj" fmla="val 100000"/>
            </a:avLst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TLSHAPE_T_6c74a248dae946e1bd744b3e9aa4af80_ShapePercentage" hidden="1">
            <a:extLst>
              <a:ext uri="{FF2B5EF4-FFF2-40B4-BE49-F238E27FC236}">
                <a16:creationId xmlns:a16="http://schemas.microsoft.com/office/drawing/2014/main" id="{75A2C89B-98DA-4C23-8819-2DDA79E0F89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722052" y="35252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TLSHAPE_T_6c74a248dae946e1bd744b3e9aa4af80_Duration" hidden="1">
            <a:extLst>
              <a:ext uri="{FF2B5EF4-FFF2-40B4-BE49-F238E27FC236}">
                <a16:creationId xmlns:a16="http://schemas.microsoft.com/office/drawing/2014/main" id="{CDC93A23-4F50-4D5C-9FAA-08A9976D261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0" y="3525224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15 Tage</a:t>
            </a:r>
          </a:p>
        </p:txBody>
      </p:sp>
      <p:sp>
        <p:nvSpPr>
          <p:cNvPr id="104" name="OTLSHAPE_T_6c74a248dae946e1bd744b3e9aa4af80_TextPercentage" hidden="1">
            <a:extLst>
              <a:ext uri="{FF2B5EF4-FFF2-40B4-BE49-F238E27FC236}">
                <a16:creationId xmlns:a16="http://schemas.microsoft.com/office/drawing/2014/main" id="{93BAA12E-3588-4B51-9296-7CF5E84CD6A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36802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OTLSHAPE_T_6c74a248dae946e1bd744b3e9aa4af80_JoinedDate" hidden="1">
            <a:extLst>
              <a:ext uri="{FF2B5EF4-FFF2-40B4-BE49-F238E27FC236}">
                <a16:creationId xmlns:a16="http://schemas.microsoft.com/office/drawing/2014/main" id="{BBBC3E0A-1B07-47CF-91E3-DC6D4E12DFB7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36802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06" name="OTLSHAPE_T_6c74a248dae946e1bd744b3e9aa4af80_StartDate">
            <a:extLst>
              <a:ext uri="{FF2B5EF4-FFF2-40B4-BE49-F238E27FC236}">
                <a16:creationId xmlns:a16="http://schemas.microsoft.com/office/drawing/2014/main" id="{DEE9CAAC-AE3E-4D80-B45B-430BD0CA7526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969123" y="2387303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11/13/2018</a:t>
            </a:r>
          </a:p>
        </p:txBody>
      </p:sp>
      <p:sp>
        <p:nvSpPr>
          <p:cNvPr id="107" name="OTLSHAPE_T_6c74a248dae946e1bd744b3e9aa4af80_EndDate">
            <a:extLst>
              <a:ext uri="{FF2B5EF4-FFF2-40B4-BE49-F238E27FC236}">
                <a16:creationId xmlns:a16="http://schemas.microsoft.com/office/drawing/2014/main" id="{6ABBEC67-FCA7-443F-B5FA-D529123E9579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574531" y="2387303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 dirty="0">
                <a:solidFill>
                  <a:srgbClr val="44546A"/>
                </a:solidFill>
                <a:latin typeface="Calibri" panose="020F0502020204030204" pitchFamily="34" charset="0"/>
              </a:rPr>
              <a:t>11/27/2018</a:t>
            </a:r>
          </a:p>
        </p:txBody>
      </p:sp>
      <p:sp>
        <p:nvSpPr>
          <p:cNvPr id="108" name="OTLSHAPE_T_6c74a248dae946e1bd744b3e9aa4af80_Title">
            <a:extLst>
              <a:ext uri="{FF2B5EF4-FFF2-40B4-BE49-F238E27FC236}">
                <a16:creationId xmlns:a16="http://schemas.microsoft.com/office/drawing/2014/main" id="{10816458-E0C0-4787-9573-E03C63FED985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711883" y="2379556"/>
            <a:ext cx="736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Android App</a:t>
            </a:r>
          </a:p>
        </p:txBody>
      </p:sp>
      <p:sp>
        <p:nvSpPr>
          <p:cNvPr id="109" name="OTLSHAPE_T_0256c5d66c3343c7b3a691dbc86e4666_Shape">
            <a:extLst>
              <a:ext uri="{FF2B5EF4-FFF2-40B4-BE49-F238E27FC236}">
                <a16:creationId xmlns:a16="http://schemas.microsoft.com/office/drawing/2014/main" id="{D41243A4-84FB-4F88-B1C4-663C43BBB270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2523772" y="2800434"/>
            <a:ext cx="838200" cy="203200"/>
          </a:xfrm>
          <a:prstGeom prst="roundRect">
            <a:avLst>
              <a:gd name="adj" fmla="val 100000"/>
            </a:avLst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0" name="OTLSHAPE_T_0256c5d66c3343c7b3a691dbc86e4666_ShapePercentage" hidden="1">
            <a:extLst>
              <a:ext uri="{FF2B5EF4-FFF2-40B4-BE49-F238E27FC236}">
                <a16:creationId xmlns:a16="http://schemas.microsoft.com/office/drawing/2014/main" id="{FDBA0BF3-EBB9-499F-8930-5D06AA9E2281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2612661" y="3962442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TLSHAPE_T_0256c5d66c3343c7b3a691dbc86e4666_Duration" hidden="1">
            <a:extLst>
              <a:ext uri="{FF2B5EF4-FFF2-40B4-BE49-F238E27FC236}">
                <a16:creationId xmlns:a16="http://schemas.microsoft.com/office/drawing/2014/main" id="{CA8FA54C-F99A-4983-970C-B8806C3BB0E0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0" y="3791924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14 Tage</a:t>
            </a:r>
          </a:p>
        </p:txBody>
      </p:sp>
      <p:sp>
        <p:nvSpPr>
          <p:cNvPr id="112" name="OTLSHAPE_T_0256c5d66c3343c7b3a691dbc86e4666_TextPercentage" hidden="1">
            <a:extLst>
              <a:ext uri="{FF2B5EF4-FFF2-40B4-BE49-F238E27FC236}">
                <a16:creationId xmlns:a16="http://schemas.microsoft.com/office/drawing/2014/main" id="{C60AF757-65CC-4BC9-96D4-84F19845BA44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OTLSHAPE_T_0256c5d66c3343c7b3a691dbc86e4666_JoinedDate" hidden="1">
            <a:extLst>
              <a:ext uri="{FF2B5EF4-FFF2-40B4-BE49-F238E27FC236}">
                <a16:creationId xmlns:a16="http://schemas.microsoft.com/office/drawing/2014/main" id="{22CD1218-11DF-4818-A0E5-C3628E45C544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OTLSHAPE_T_0256c5d66c3343c7b3a691dbc86e4666_StartDate">
            <a:extLst>
              <a:ext uri="{FF2B5EF4-FFF2-40B4-BE49-F238E27FC236}">
                <a16:creationId xmlns:a16="http://schemas.microsoft.com/office/drawing/2014/main" id="{A29511D0-2EE1-45AB-AD31-54159FAB7BCC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1859731" y="282452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11/28/2018</a:t>
            </a:r>
          </a:p>
        </p:txBody>
      </p:sp>
      <p:sp>
        <p:nvSpPr>
          <p:cNvPr id="115" name="OTLSHAPE_T_0256c5d66c3343c7b3a691dbc86e4666_Title">
            <a:extLst>
              <a:ext uri="{FF2B5EF4-FFF2-40B4-BE49-F238E27FC236}">
                <a16:creationId xmlns:a16="http://schemas.microsoft.com/office/drawing/2014/main" id="{C3A32D1F-9B47-420D-A02D-6D000CD41E08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2523772" y="2629916"/>
            <a:ext cx="1244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Data Collection Study</a:t>
            </a:r>
          </a:p>
        </p:txBody>
      </p:sp>
      <p:sp>
        <p:nvSpPr>
          <p:cNvPr id="116" name="OTLSHAPE_T_0256c5d66c3343c7b3a691dbc86e4666_EndDate">
            <a:extLst>
              <a:ext uri="{FF2B5EF4-FFF2-40B4-BE49-F238E27FC236}">
                <a16:creationId xmlns:a16="http://schemas.microsoft.com/office/drawing/2014/main" id="{CA21058E-A2E6-425B-8DF6-A23448EC1EF0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3405766" y="282452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12/11/2018</a:t>
            </a:r>
          </a:p>
        </p:txBody>
      </p:sp>
      <p:sp>
        <p:nvSpPr>
          <p:cNvPr id="117" name="OTLSHAPE_T_10c17eb064774a8dbe9bab09ccffac02_Shape">
            <a:extLst>
              <a:ext uri="{FF2B5EF4-FFF2-40B4-BE49-F238E27FC236}">
                <a16:creationId xmlns:a16="http://schemas.microsoft.com/office/drawing/2014/main" id="{CA32FCD3-EEBD-41B6-9412-445CA34C0CEC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3295633" y="3067134"/>
            <a:ext cx="1727200" cy="203200"/>
          </a:xfrm>
          <a:prstGeom prst="roundRect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TLSHAPE_T_10c17eb064774a8dbe9bab09ccffac02_ShapePercentage" hidden="1">
            <a:extLst>
              <a:ext uri="{FF2B5EF4-FFF2-40B4-BE49-F238E27FC236}">
                <a16:creationId xmlns:a16="http://schemas.microsoft.com/office/drawing/2014/main" id="{F7DAFD03-4610-44B6-8DEE-16DA1A98A839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3384522" y="4229142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TLSHAPE_T_10c17eb064774a8dbe9bab09ccffac02_Duration" hidden="1">
            <a:extLst>
              <a:ext uri="{FF2B5EF4-FFF2-40B4-BE49-F238E27FC236}">
                <a16:creationId xmlns:a16="http://schemas.microsoft.com/office/drawing/2014/main" id="{E8DCD519-43FF-4E3C-BD7B-A24DED997613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4229142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29 Tage</a:t>
            </a:r>
          </a:p>
        </p:txBody>
      </p:sp>
      <p:sp>
        <p:nvSpPr>
          <p:cNvPr id="120" name="OTLSHAPE_T_10c17eb064774a8dbe9bab09ccffac02_TextPercentage" hidden="1">
            <a:extLst>
              <a:ext uri="{FF2B5EF4-FFF2-40B4-BE49-F238E27FC236}">
                <a16:creationId xmlns:a16="http://schemas.microsoft.com/office/drawing/2014/main" id="{CAC8C6EA-F933-4F36-BD56-987713633B5F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43841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21" name="OTLSHAPE_T_10c17eb064774a8dbe9bab09ccffac02_JoinedDate" hidden="1">
            <a:extLst>
              <a:ext uri="{FF2B5EF4-FFF2-40B4-BE49-F238E27FC236}">
                <a16:creationId xmlns:a16="http://schemas.microsoft.com/office/drawing/2014/main" id="{2B4039EE-58EE-4EBF-A33C-CB0257BD081F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3841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OTLSHAPE_T_10c17eb064774a8dbe9bab09ccffac02_StartDate">
            <a:extLst>
              <a:ext uri="{FF2B5EF4-FFF2-40B4-BE49-F238E27FC236}">
                <a16:creationId xmlns:a16="http://schemas.microsoft.com/office/drawing/2014/main" id="{066099FC-2DC2-4A7B-851A-9DAD1E411597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2631592" y="309122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12/11/2018</a:t>
            </a:r>
          </a:p>
        </p:txBody>
      </p:sp>
      <p:sp>
        <p:nvSpPr>
          <p:cNvPr id="123" name="OTLSHAPE_T_10c17eb064774a8dbe9bab09ccffac02_EndDate">
            <a:extLst>
              <a:ext uri="{FF2B5EF4-FFF2-40B4-BE49-F238E27FC236}">
                <a16:creationId xmlns:a16="http://schemas.microsoft.com/office/drawing/2014/main" id="{D90095B8-8B1B-4E83-9957-402D6AD9659A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5068235" y="3091222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1/8/2019</a:t>
            </a:r>
          </a:p>
        </p:txBody>
      </p:sp>
      <p:sp>
        <p:nvSpPr>
          <p:cNvPr id="124" name="OTLSHAPE_T_10c17eb064774a8dbe9bab09ccffac02_Title">
            <a:extLst>
              <a:ext uri="{FF2B5EF4-FFF2-40B4-BE49-F238E27FC236}">
                <a16:creationId xmlns:a16="http://schemas.microsoft.com/office/drawing/2014/main" id="{81A01E27-9F1E-47D8-88B4-21DD412E49A4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3657276" y="3083475"/>
            <a:ext cx="1003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Network Training</a:t>
            </a:r>
          </a:p>
        </p:txBody>
      </p:sp>
      <p:sp>
        <p:nvSpPr>
          <p:cNvPr id="125" name="OTLSHAPE_T_952ec7098fa24621b6eba4ddb7888546_Shape">
            <a:extLst>
              <a:ext uri="{FF2B5EF4-FFF2-40B4-BE49-F238E27FC236}">
                <a16:creationId xmlns:a16="http://schemas.microsoft.com/office/drawing/2014/main" id="{BAD3121B-FC9B-48C5-8579-74BC0C37C3C6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4958103" y="3504353"/>
            <a:ext cx="482600" cy="203200"/>
          </a:xfrm>
          <a:prstGeom prst="roundRect">
            <a:avLst>
              <a:gd name="adj" fmla="val 100000"/>
            </a:avLst>
          </a:prstGeom>
          <a:solidFill>
            <a:srgbClr val="FDC5A3"/>
          </a:solidFill>
          <a:ln w="25400" cap="flat" cmpd="sng" algn="ctr">
            <a:solidFill>
              <a:srgbClr val="FDC5A3"/>
            </a:solidFill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TLSHAPE_T_952ec7098fa24621b6eba4ddb7888546_ShapePercentage" hidden="1">
            <a:extLst>
              <a:ext uri="{FF2B5EF4-FFF2-40B4-BE49-F238E27FC236}">
                <a16:creationId xmlns:a16="http://schemas.microsoft.com/office/drawing/2014/main" id="{753E07DD-62F0-4FDE-92D3-8B5BDB44E843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5046992" y="4666361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TLSHAPE_T_952ec7098fa24621b6eba4ddb7888546_Duration" hidden="1">
            <a:extLst>
              <a:ext uri="{FF2B5EF4-FFF2-40B4-BE49-F238E27FC236}">
                <a16:creationId xmlns:a16="http://schemas.microsoft.com/office/drawing/2014/main" id="{B25DF142-DE97-4BB0-89A7-B07A48B3DEBA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0" y="4495842"/>
            <a:ext cx="3302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8 Tage</a:t>
            </a:r>
          </a:p>
        </p:txBody>
      </p:sp>
      <p:sp>
        <p:nvSpPr>
          <p:cNvPr id="128" name="OTLSHAPE_T_952ec7098fa24621b6eba4ddb7888546_TextPercentage" hidden="1">
            <a:extLst>
              <a:ext uri="{FF2B5EF4-FFF2-40B4-BE49-F238E27FC236}">
                <a16:creationId xmlns:a16="http://schemas.microsoft.com/office/drawing/2014/main" id="{92F84BD1-EC9E-4018-8421-94CAD09A75F0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0" y="46508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29" name="OTLSHAPE_T_952ec7098fa24621b6eba4ddb7888546_JoinedDate" hidden="1">
            <a:extLst>
              <a:ext uri="{FF2B5EF4-FFF2-40B4-BE49-F238E27FC236}">
                <a16:creationId xmlns:a16="http://schemas.microsoft.com/office/drawing/2014/main" id="{86B57DBD-073A-4F85-92CF-EA88FFED247C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0" y="4650867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OTLSHAPE_T_952ec7098fa24621b6eba4ddb7888546_StartDate">
            <a:extLst>
              <a:ext uri="{FF2B5EF4-FFF2-40B4-BE49-F238E27FC236}">
                <a16:creationId xmlns:a16="http://schemas.microsoft.com/office/drawing/2014/main" id="{EAA5C272-55A2-464C-B093-7AB2347A87AB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4422840" y="3528441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1/8/2019</a:t>
            </a:r>
          </a:p>
        </p:txBody>
      </p:sp>
      <p:sp>
        <p:nvSpPr>
          <p:cNvPr id="131" name="OTLSHAPE_T_952ec7098fa24621b6eba4ddb7888546_Title">
            <a:extLst>
              <a:ext uri="{FF2B5EF4-FFF2-40B4-BE49-F238E27FC236}">
                <a16:creationId xmlns:a16="http://schemas.microsoft.com/office/drawing/2014/main" id="{53BF39B1-F9CE-4D7C-A861-E92970DD65A6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4958103" y="3333834"/>
            <a:ext cx="609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Discussion</a:t>
            </a:r>
          </a:p>
        </p:txBody>
      </p:sp>
      <p:sp>
        <p:nvSpPr>
          <p:cNvPr id="132" name="OTLSHAPE_T_952ec7098fa24621b6eba4ddb7888546_EndDate">
            <a:extLst>
              <a:ext uri="{FF2B5EF4-FFF2-40B4-BE49-F238E27FC236}">
                <a16:creationId xmlns:a16="http://schemas.microsoft.com/office/drawing/2014/main" id="{B43B3ECA-C62E-43ED-B7BB-D521E366AB01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483853" y="3528441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1/15/2019</a:t>
            </a:r>
          </a:p>
        </p:txBody>
      </p:sp>
      <p:sp>
        <p:nvSpPr>
          <p:cNvPr id="133" name="OTLSHAPE_T_ad3d35cf584a4accac4c40bcd3b76132_Shape">
            <a:extLst>
              <a:ext uri="{FF2B5EF4-FFF2-40B4-BE49-F238E27FC236}">
                <a16:creationId xmlns:a16="http://schemas.microsoft.com/office/drawing/2014/main" id="{BFA23B69-F0CB-4782-B11A-799CE3E4C082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5373720" y="3771053"/>
            <a:ext cx="9017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TLSHAPE_T_ad3d35cf584a4accac4c40bcd3b76132_ShapePercentage" hidden="1">
            <a:extLst>
              <a:ext uri="{FF2B5EF4-FFF2-40B4-BE49-F238E27FC236}">
                <a16:creationId xmlns:a16="http://schemas.microsoft.com/office/drawing/2014/main" id="{F1D99AEB-E3CE-4417-95AC-4906DDC5721B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5462609" y="4933061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TLSHAPE_T_ad3d35cf584a4accac4c40bcd3b76132_Duration" hidden="1">
            <a:extLst>
              <a:ext uri="{FF2B5EF4-FFF2-40B4-BE49-F238E27FC236}">
                <a16:creationId xmlns:a16="http://schemas.microsoft.com/office/drawing/2014/main" id="{9D0BE9CB-1A3A-4708-9A3E-0691C10DA793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0" y="4933061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15 Tage</a:t>
            </a:r>
          </a:p>
        </p:txBody>
      </p:sp>
      <p:sp>
        <p:nvSpPr>
          <p:cNvPr id="136" name="OTLSHAPE_T_ad3d35cf584a4accac4c40bcd3b76132_TextPercentage" hidden="1">
            <a:extLst>
              <a:ext uri="{FF2B5EF4-FFF2-40B4-BE49-F238E27FC236}">
                <a16:creationId xmlns:a16="http://schemas.microsoft.com/office/drawing/2014/main" id="{09750496-1092-4EA5-A735-75CDF824ACC8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0" y="50880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37" name="OTLSHAPE_T_ad3d35cf584a4accac4c40bcd3b76132_JoinedDate" hidden="1">
            <a:extLst>
              <a:ext uri="{FF2B5EF4-FFF2-40B4-BE49-F238E27FC236}">
                <a16:creationId xmlns:a16="http://schemas.microsoft.com/office/drawing/2014/main" id="{1C321C0B-9B60-43CB-B46F-A0C8B373F2AF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0" y="50880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38" name="OTLSHAPE_T_ad3d35cf584a4accac4c40bcd3b76132_StartDate">
            <a:extLst>
              <a:ext uri="{FF2B5EF4-FFF2-40B4-BE49-F238E27FC236}">
                <a16:creationId xmlns:a16="http://schemas.microsoft.com/office/drawing/2014/main" id="{37D3670B-1E11-4087-AC5E-FA97E8F6C730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4774068" y="3795141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1/15/2019</a:t>
            </a:r>
          </a:p>
        </p:txBody>
      </p:sp>
      <p:sp>
        <p:nvSpPr>
          <p:cNvPr id="139" name="OTLSHAPE_T_ad3d35cf584a4accac4c40bcd3b76132_EndDate">
            <a:extLst>
              <a:ext uri="{FF2B5EF4-FFF2-40B4-BE49-F238E27FC236}">
                <a16:creationId xmlns:a16="http://schemas.microsoft.com/office/drawing/2014/main" id="{940DE1F3-C47B-42F6-BD66-3E7D50E43204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6315088" y="3795141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1/29/2019</a:t>
            </a:r>
          </a:p>
        </p:txBody>
      </p:sp>
      <p:sp>
        <p:nvSpPr>
          <p:cNvPr id="140" name="OTLSHAPE_T_ad3d35cf584a4accac4c40bcd3b76132_Title">
            <a:extLst>
              <a:ext uri="{FF2B5EF4-FFF2-40B4-BE49-F238E27FC236}">
                <a16:creationId xmlns:a16="http://schemas.microsoft.com/office/drawing/2014/main" id="{94886409-22E7-4C9D-8A2E-66C7058FA120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5515855" y="3787394"/>
            <a:ext cx="609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2" dirty="0">
                <a:solidFill>
                  <a:schemeClr val="dk1"/>
                </a:solidFill>
                <a:latin typeface="Calibri" panose="020F0502020204030204" pitchFamily="34" charset="0"/>
              </a:rPr>
              <a:t>Evaluation</a:t>
            </a:r>
          </a:p>
        </p:txBody>
      </p:sp>
      <p:sp>
        <p:nvSpPr>
          <p:cNvPr id="141" name="OTLSHAPE_T_663abe002fcd43c0a568302357335b21_Shape">
            <a:extLst>
              <a:ext uri="{FF2B5EF4-FFF2-40B4-BE49-F238E27FC236}">
                <a16:creationId xmlns:a16="http://schemas.microsoft.com/office/drawing/2014/main" id="{018C9417-46B6-4A94-8706-D56D4CCA6F97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6204955" y="4208272"/>
            <a:ext cx="482600" cy="203200"/>
          </a:xfrm>
          <a:prstGeom prst="roundRect">
            <a:avLst>
              <a:gd name="adj" fmla="val 100000"/>
            </a:avLst>
          </a:prstGeom>
          <a:solidFill>
            <a:srgbClr val="137CBE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TLSHAPE_T_663abe002fcd43c0a568302357335b21_ShapePercentage" hidden="1">
            <a:extLst>
              <a:ext uri="{FF2B5EF4-FFF2-40B4-BE49-F238E27FC236}">
                <a16:creationId xmlns:a16="http://schemas.microsoft.com/office/drawing/2014/main" id="{E699D18A-5897-4CD2-9F3C-2FD96080F049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6293844" y="537028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TLSHAPE_T_663abe002fcd43c0a568302357335b21_Duration" hidden="1">
            <a:extLst>
              <a:ext uri="{FF2B5EF4-FFF2-40B4-BE49-F238E27FC236}">
                <a16:creationId xmlns:a16="http://schemas.microsoft.com/office/drawing/2014/main" id="{E758A596-186E-40D4-9886-709323D20E80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0" y="5199761"/>
            <a:ext cx="3302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8 Tage</a:t>
            </a:r>
          </a:p>
        </p:txBody>
      </p:sp>
      <p:sp>
        <p:nvSpPr>
          <p:cNvPr id="144" name="OTLSHAPE_T_663abe002fcd43c0a568302357335b21_TextPercentage" hidden="1">
            <a:extLst>
              <a:ext uri="{FF2B5EF4-FFF2-40B4-BE49-F238E27FC236}">
                <a16:creationId xmlns:a16="http://schemas.microsoft.com/office/drawing/2014/main" id="{76C52684-6AE7-4F3D-892D-B3C59FAF6CA8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0" y="53547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T_663abe002fcd43c0a568302357335b21_JoinedDate" hidden="1">
            <a:extLst>
              <a:ext uri="{FF2B5EF4-FFF2-40B4-BE49-F238E27FC236}">
                <a16:creationId xmlns:a16="http://schemas.microsoft.com/office/drawing/2014/main" id="{979D0D9C-875A-4942-A9BF-39D857D1FFF6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0" y="535478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46" name="OTLSHAPE_T_663abe002fcd43c0a568302357335b21_StartDate">
            <a:extLst>
              <a:ext uri="{FF2B5EF4-FFF2-40B4-BE49-F238E27FC236}">
                <a16:creationId xmlns:a16="http://schemas.microsoft.com/office/drawing/2014/main" id="{4A655751-3E73-4601-92B1-0ABF43DD85D4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5605303" y="4232359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1/29/2019</a:t>
            </a:r>
          </a:p>
        </p:txBody>
      </p:sp>
      <p:sp>
        <p:nvSpPr>
          <p:cNvPr id="147" name="OTLSHAPE_T_663abe002fcd43c0a568302357335b21_Title">
            <a:extLst>
              <a:ext uri="{FF2B5EF4-FFF2-40B4-BE49-F238E27FC236}">
                <a16:creationId xmlns:a16="http://schemas.microsoft.com/office/drawing/2014/main" id="{FC34665C-A832-4ED4-B6E7-DF20210D2AC4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204955" y="4037753"/>
            <a:ext cx="863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Paper Revision</a:t>
            </a:r>
          </a:p>
        </p:txBody>
      </p:sp>
      <p:sp>
        <p:nvSpPr>
          <p:cNvPr id="148" name="OTLSHAPE_T_663abe002fcd43c0a568302357335b21_EndDate">
            <a:extLst>
              <a:ext uri="{FF2B5EF4-FFF2-40B4-BE49-F238E27FC236}">
                <a16:creationId xmlns:a16="http://schemas.microsoft.com/office/drawing/2014/main" id="{8189182F-B571-41F7-B4DE-597933E3A971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6730705" y="4232359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2/5/2019</a:t>
            </a:r>
          </a:p>
        </p:txBody>
      </p:sp>
      <p:sp>
        <p:nvSpPr>
          <p:cNvPr id="149" name="OTLSHAPE_T_984ccc173b084d56a7bd26d9ab2f3419_Shape">
            <a:extLst>
              <a:ext uri="{FF2B5EF4-FFF2-40B4-BE49-F238E27FC236}">
                <a16:creationId xmlns:a16="http://schemas.microsoft.com/office/drawing/2014/main" id="{D5B946FA-8D9B-416D-86BF-C32DF8EE1861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2464398" y="4474972"/>
            <a:ext cx="4216400" cy="203200"/>
          </a:xfrm>
          <a:prstGeom prst="roundRect">
            <a:avLst>
              <a:gd name="adj" fmla="val 100000"/>
            </a:avLst>
          </a:prstGeom>
          <a:solidFill>
            <a:srgbClr val="10BBBE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TLSHAPE_T_984ccc173b084d56a7bd26d9ab2f3419_ShapePercentage" hidden="1">
            <a:extLst>
              <a:ext uri="{FF2B5EF4-FFF2-40B4-BE49-F238E27FC236}">
                <a16:creationId xmlns:a16="http://schemas.microsoft.com/office/drawing/2014/main" id="{7820217E-5032-49DE-9B3A-C36D2F1D7CAE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2553287" y="563698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TLSHAPE_T_984ccc173b084d56a7bd26d9ab2f3419_Duration" hidden="1">
            <a:extLst>
              <a:ext uri="{FF2B5EF4-FFF2-40B4-BE49-F238E27FC236}">
                <a16:creationId xmlns:a16="http://schemas.microsoft.com/office/drawing/2014/main" id="{25159903-40D3-486A-AC84-783A8CAA046E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0" y="5636980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ED7D31"/>
                </a:solidFill>
                <a:latin typeface="Calibri" panose="020F0502020204030204" pitchFamily="34" charset="0"/>
              </a:rPr>
              <a:t>71 Tage</a:t>
            </a:r>
          </a:p>
        </p:txBody>
      </p:sp>
      <p:sp>
        <p:nvSpPr>
          <p:cNvPr id="152" name="OTLSHAPE_T_984ccc173b084d56a7bd26d9ab2f3419_TextPercentage" hidden="1">
            <a:extLst>
              <a:ext uri="{FF2B5EF4-FFF2-40B4-BE49-F238E27FC236}">
                <a16:creationId xmlns:a16="http://schemas.microsoft.com/office/drawing/2014/main" id="{905045D6-BDFB-44E9-8AF9-18F0222DA395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0" y="579200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T_984ccc173b084d56a7bd26d9ab2f3419_JoinedDate" hidden="1">
            <a:extLst>
              <a:ext uri="{FF2B5EF4-FFF2-40B4-BE49-F238E27FC236}">
                <a16:creationId xmlns:a16="http://schemas.microsoft.com/office/drawing/2014/main" id="{341006C4-E590-4165-8E46-B2C5DA3817EC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0" y="579200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54" name="OTLSHAPE_T_984ccc173b084d56a7bd26d9ab2f3419_StartDate">
            <a:extLst>
              <a:ext uri="{FF2B5EF4-FFF2-40B4-BE49-F238E27FC236}">
                <a16:creationId xmlns:a16="http://schemas.microsoft.com/office/drawing/2014/main" id="{45AB0184-83D4-4305-B729-5DA0979304C6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1800358" y="4499059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11/27/2018</a:t>
            </a:r>
          </a:p>
        </p:txBody>
      </p:sp>
      <p:sp>
        <p:nvSpPr>
          <p:cNvPr id="155" name="OTLSHAPE_T_984ccc173b084d56a7bd26d9ab2f3419_EndDate">
            <a:extLst>
              <a:ext uri="{FF2B5EF4-FFF2-40B4-BE49-F238E27FC236}">
                <a16:creationId xmlns:a16="http://schemas.microsoft.com/office/drawing/2014/main" id="{09692D23-02D3-44F4-ACDC-6B183F707971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6730705" y="4499059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44546A"/>
                </a:solidFill>
                <a:latin typeface="Calibri" panose="020F0502020204030204" pitchFamily="34" charset="0"/>
              </a:rPr>
              <a:t>2/5/2019</a:t>
            </a:r>
          </a:p>
        </p:txBody>
      </p:sp>
      <p:sp>
        <p:nvSpPr>
          <p:cNvPr id="157" name="Foliennummernplatzhalter 2">
            <a:extLst>
              <a:ext uri="{FF2B5EF4-FFF2-40B4-BE49-F238E27FC236}">
                <a16:creationId xmlns:a16="http://schemas.microsoft.com/office/drawing/2014/main" id="{1EFEBD0C-7F77-49A6-8C5E-DBB55E59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3180" y="4785996"/>
            <a:ext cx="2709301" cy="320544"/>
          </a:xfrm>
        </p:spPr>
        <p:txBody>
          <a:bodyPr/>
          <a:lstStyle/>
          <a:p>
            <a:fld id="{29AD3987-26BA-49DC-BA24-72731371DC9F}" type="slidenum">
              <a:rPr lang="de-DE" smtClean="0"/>
              <a:t>15</a:t>
            </a:fld>
            <a:endParaRPr lang="de-DE" dirty="0"/>
          </a:p>
        </p:txBody>
      </p:sp>
      <p:sp>
        <p:nvSpPr>
          <p:cNvPr id="161" name="Titel 3">
            <a:extLst>
              <a:ext uri="{FF2B5EF4-FFF2-40B4-BE49-F238E27FC236}">
                <a16:creationId xmlns:a16="http://schemas.microsoft.com/office/drawing/2014/main" id="{9B70BFFF-289D-4563-B907-33A1E9621E9B}"/>
              </a:ext>
            </a:extLst>
          </p:cNvPr>
          <p:cNvSpPr txBox="1">
            <a:spLocks/>
          </p:cNvSpPr>
          <p:nvPr/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 dirty="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1" name="OTLSHAPE_TB_00000000000000000000000000000000_ElapsedTime">
            <a:extLst>
              <a:ext uri="{FF2B5EF4-FFF2-40B4-BE49-F238E27FC236}">
                <a16:creationId xmlns:a16="http://schemas.microsoft.com/office/drawing/2014/main" id="{019C01CC-1520-4958-9155-69366AF0E2BE}"/>
              </a:ext>
            </a:extLst>
          </p:cNvPr>
          <p:cNvSpPr/>
          <p:nvPr>
            <p:custDataLst>
              <p:tags r:id="rId77"/>
            </p:custDataLst>
          </p:nvPr>
        </p:nvSpPr>
        <p:spPr>
          <a:xfrm>
            <a:off x="2462213" y="4474972"/>
            <a:ext cx="2495890" cy="204184"/>
          </a:xfrm>
          <a:prstGeom prst="roundRect">
            <a:avLst>
              <a:gd name="adj" fmla="val 10000000"/>
            </a:avLst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rgbClr val="FDC5A3"/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TLSHAPE_T_984ccc173b084d56a7bd26d9ab2f3419_Title">
            <a:extLst>
              <a:ext uri="{FF2B5EF4-FFF2-40B4-BE49-F238E27FC236}">
                <a16:creationId xmlns:a16="http://schemas.microsoft.com/office/drawing/2014/main" id="{01B060CF-5D39-4207-8A89-B0C7257BBF7B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4173731" y="4491312"/>
            <a:ext cx="800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Writing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86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9780DE1B-2AA4-4C5F-92FE-EA3594A6C0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368824"/>
              </p:ext>
            </p:extLst>
          </p:nvPr>
        </p:nvGraphicFramePr>
        <p:xfrm>
          <a:off x="2671248" y="-1"/>
          <a:ext cx="3055088" cy="5152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Acrobat Document" r:id="rId4" imgW="4023360" imgH="6789171" progId="AcroExch.Document.DC">
                  <p:embed/>
                </p:oleObj>
              </mc:Choice>
              <mc:Fallback>
                <p:oleObj name="Acrobat Document" r:id="rId4" imgW="4023360" imgH="6789171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C688B1C3-8F11-4D38-88D9-04AD2DDE6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71248" y="-1"/>
                        <a:ext cx="3055088" cy="5152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87162151-C000-4891-AEF9-72E99F052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32800"/>
              </p:ext>
            </p:extLst>
          </p:nvPr>
        </p:nvGraphicFramePr>
        <p:xfrm>
          <a:off x="-36512" y="-1"/>
          <a:ext cx="2802027" cy="5146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Acrobat Document" r:id="rId6" imgW="2933544" imgH="5394627" progId="AcroExch.Document.DC">
                  <p:embed/>
                </p:oleObj>
              </mc:Choice>
              <mc:Fallback>
                <p:oleObj name="Acrobat Document" r:id="rId6" imgW="2933544" imgH="5394627" progId="AcroExch.Document.DC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091EAEE5-482B-482F-9013-CAB12E156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6512" y="-1"/>
                        <a:ext cx="2802027" cy="5146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16</a:t>
            </a:fld>
            <a:endParaRPr lang="de-DE" dirty="0"/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938D0509-178F-456F-846D-B22B4925D71A}"/>
              </a:ext>
            </a:extLst>
          </p:cNvPr>
          <p:cNvSpPr/>
          <p:nvPr/>
        </p:nvSpPr>
        <p:spPr>
          <a:xfrm>
            <a:off x="251520" y="179007"/>
            <a:ext cx="2232248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Questions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C1A294A-8AFC-4BEE-86F0-524FB1C6E89C}"/>
              </a:ext>
            </a:extLst>
          </p:cNvPr>
          <p:cNvSpPr/>
          <p:nvPr/>
        </p:nvSpPr>
        <p:spPr>
          <a:xfrm>
            <a:off x="5730085" y="-164554"/>
            <a:ext cx="3506511" cy="58326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1"/>
                </a:solidFill>
              </a:rPr>
              <a:t>We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trying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improve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results</a:t>
            </a:r>
            <a:r>
              <a:rPr lang="de-DE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1"/>
                </a:solidFill>
              </a:rPr>
              <a:t>We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going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reduce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features</a:t>
            </a:r>
            <a:r>
              <a:rPr lang="de-DE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1"/>
                </a:solidFill>
              </a:rPr>
              <a:t>Only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dense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layers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isn‘t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really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fancy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approach</a:t>
            </a:r>
            <a:r>
              <a:rPr lang="de-DE" dirty="0">
                <a:solidFill>
                  <a:schemeClr val="tx1"/>
                </a:solidFill>
              </a:rPr>
              <a:t>.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>
                <a:solidFill>
                  <a:schemeClr val="tx1"/>
                </a:solidFill>
              </a:rPr>
              <a:t> still OK? 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137CBE"/>
              </a:buClr>
            </a:pP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DA5E361-1873-4ECD-8756-2D8E710002F4}"/>
              </a:ext>
            </a:extLst>
          </p:cNvPr>
          <p:cNvCxnSpPr/>
          <p:nvPr/>
        </p:nvCxnSpPr>
        <p:spPr>
          <a:xfrm>
            <a:off x="5715000" y="0"/>
            <a:ext cx="0" cy="5143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27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34B9F85-B1C9-431A-B8CA-35D785B183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51435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B1E09F-FD3D-41EB-9E9C-0F10269EE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991" y="0"/>
            <a:ext cx="2857500" cy="5143500"/>
          </a:xfrm>
          <a:prstGeom prst="rect">
            <a:avLst/>
          </a:prstGeom>
        </p:spPr>
      </p:pic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957845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Current Status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20624D-3813-4368-B78A-222D6B081458}"/>
              </a:ext>
            </a:extLst>
          </p:cNvPr>
          <p:cNvCxnSpPr/>
          <p:nvPr/>
        </p:nvCxnSpPr>
        <p:spPr>
          <a:xfrm>
            <a:off x="5715000" y="0"/>
            <a:ext cx="0" cy="5143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EA36C05D-9579-4302-874A-18B0DA27C0A4}"/>
              </a:ext>
            </a:extLst>
          </p:cNvPr>
          <p:cNvSpPr/>
          <p:nvPr/>
        </p:nvSpPr>
        <p:spPr>
          <a:xfrm>
            <a:off x="5730085" y="-164554"/>
            <a:ext cx="3506511" cy="58326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1"/>
                </a:solidFill>
              </a:rPr>
              <a:t>Finished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collection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study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1"/>
                </a:solidFill>
              </a:rPr>
              <a:t>Now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training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models</a:t>
            </a: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137CBE"/>
              </a:buClr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137CBE"/>
              </a:buClr>
            </a:pP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62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957845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Our Failure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20624D-3813-4368-B78A-222D6B081458}"/>
              </a:ext>
            </a:extLst>
          </p:cNvPr>
          <p:cNvCxnSpPr/>
          <p:nvPr/>
        </p:nvCxnSpPr>
        <p:spPr>
          <a:xfrm>
            <a:off x="5715000" y="0"/>
            <a:ext cx="0" cy="5143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EA36C05D-9579-4302-874A-18B0DA27C0A4}"/>
              </a:ext>
            </a:extLst>
          </p:cNvPr>
          <p:cNvSpPr/>
          <p:nvPr/>
        </p:nvSpPr>
        <p:spPr>
          <a:xfrm>
            <a:off x="5730085" y="-164554"/>
            <a:ext cx="3506511" cy="5400600"/>
          </a:xfrm>
          <a:prstGeom prst="rect">
            <a:avLst/>
          </a:prstGeom>
          <a:ln>
            <a:solidFill>
              <a:srgbClr val="000000">
                <a:alpha val="54902"/>
              </a:srgb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137CBE"/>
              </a:buClr>
            </a:pPr>
            <a:r>
              <a:rPr lang="de-DE" sz="2400" dirty="0" err="1">
                <a:solidFill>
                  <a:schemeClr val="tx1"/>
                </a:solidFill>
                <a:latin typeface="+mj-lt"/>
              </a:rPr>
              <a:t>Preprocessing</a:t>
            </a:r>
            <a:endParaRPr lang="de-DE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Segmentation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Remove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duplicates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Sensor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alignment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Data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q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q"/>
            </a:pPr>
            <a:r>
              <a:rPr lang="de-DE" dirty="0">
                <a:solidFill>
                  <a:schemeClr val="tx1"/>
                </a:solidFill>
              </a:rPr>
              <a:t>Model </a:t>
            </a:r>
            <a:r>
              <a:rPr lang="de-DE" dirty="0" err="1">
                <a:solidFill>
                  <a:schemeClr val="tx1"/>
                </a:solidFill>
              </a:rPr>
              <a:t>training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q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rgbClr val="137CBE"/>
              </a:buClr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137CBE"/>
              </a:buClr>
            </a:pP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AE8426-23ED-4A52-8229-FCB26E117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t="26600" r="27042" b="31400"/>
          <a:stretch/>
        </p:blipFill>
        <p:spPr>
          <a:xfrm>
            <a:off x="5736203" y="-3810"/>
            <a:ext cx="3500393" cy="514731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6932C33-E4C2-4EA2-BC54-C7058E99AF48}"/>
              </a:ext>
            </a:extLst>
          </p:cNvPr>
          <p:cNvSpPr txBox="1"/>
          <p:nvPr/>
        </p:nvSpPr>
        <p:spPr>
          <a:xfrm>
            <a:off x="395536" y="1275606"/>
            <a:ext cx="48965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: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touch</a:t>
            </a: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X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cross</a:t>
            </a: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Y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cross</a:t>
            </a: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X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touch</a:t>
            </a: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Y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touch</a:t>
            </a:r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4449177-47C0-4FF3-A447-029B88E7474E}"/>
              </a:ext>
            </a:extLst>
          </p:cNvPr>
          <p:cNvSpPr/>
          <p:nvPr/>
        </p:nvSpPr>
        <p:spPr>
          <a:xfrm>
            <a:off x="395536" y="2859782"/>
            <a:ext cx="331235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0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957845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Our Failure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20624D-3813-4368-B78A-222D6B081458}"/>
              </a:ext>
            </a:extLst>
          </p:cNvPr>
          <p:cNvCxnSpPr/>
          <p:nvPr/>
        </p:nvCxnSpPr>
        <p:spPr>
          <a:xfrm>
            <a:off x="5715000" y="0"/>
            <a:ext cx="0" cy="5143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EA36C05D-9579-4302-874A-18B0DA27C0A4}"/>
              </a:ext>
            </a:extLst>
          </p:cNvPr>
          <p:cNvSpPr/>
          <p:nvPr/>
        </p:nvSpPr>
        <p:spPr>
          <a:xfrm>
            <a:off x="5730085" y="-164554"/>
            <a:ext cx="3506511" cy="5400600"/>
          </a:xfrm>
          <a:prstGeom prst="rect">
            <a:avLst/>
          </a:prstGeom>
          <a:ln>
            <a:solidFill>
              <a:srgbClr val="000000">
                <a:alpha val="54902"/>
              </a:srgb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137CBE"/>
              </a:buClr>
            </a:pPr>
            <a:r>
              <a:rPr lang="de-DE" sz="2400" dirty="0" err="1">
                <a:solidFill>
                  <a:schemeClr val="tx1"/>
                </a:solidFill>
                <a:latin typeface="+mj-lt"/>
              </a:rPr>
              <a:t>Preprocessing</a:t>
            </a:r>
            <a:endParaRPr lang="de-DE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Segmentation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Remove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duplicates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Sensor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alignment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Data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q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q"/>
            </a:pPr>
            <a:r>
              <a:rPr lang="de-DE" dirty="0">
                <a:solidFill>
                  <a:schemeClr val="tx1"/>
                </a:solidFill>
              </a:rPr>
              <a:t>Model </a:t>
            </a:r>
            <a:r>
              <a:rPr lang="de-DE" dirty="0" err="1">
                <a:solidFill>
                  <a:schemeClr val="tx1"/>
                </a:solidFill>
              </a:rPr>
              <a:t>training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q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rgbClr val="137CBE"/>
              </a:buClr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137CBE"/>
              </a:buClr>
            </a:pP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AE8426-23ED-4A52-8229-FCB26E117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t="26600" r="27042" b="31400"/>
          <a:stretch/>
        </p:blipFill>
        <p:spPr>
          <a:xfrm>
            <a:off x="5736203" y="-3810"/>
            <a:ext cx="3500393" cy="514731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6932C33-E4C2-4EA2-BC54-C7058E99AF48}"/>
              </a:ext>
            </a:extLst>
          </p:cNvPr>
          <p:cNvSpPr txBox="1"/>
          <p:nvPr/>
        </p:nvSpPr>
        <p:spPr>
          <a:xfrm>
            <a:off x="395536" y="1275606"/>
            <a:ext cx="48965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: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touch</a:t>
            </a: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X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cross</a:t>
            </a: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Y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cross</a:t>
            </a: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X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touch</a:t>
            </a:r>
            <a:endParaRPr lang="de-DE" dirty="0"/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r>
              <a:rPr lang="de-DE" dirty="0"/>
              <a:t>Y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touch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E397002-AE83-4E8E-974E-A7DC9C71577F}"/>
              </a:ext>
            </a:extLst>
          </p:cNvPr>
          <p:cNvSpPr/>
          <p:nvPr/>
        </p:nvSpPr>
        <p:spPr>
          <a:xfrm>
            <a:off x="395536" y="2937245"/>
            <a:ext cx="3312354" cy="290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D749F88-17C8-4182-B233-B806F24378E4}"/>
              </a:ext>
            </a:extLst>
          </p:cNvPr>
          <p:cNvSpPr/>
          <p:nvPr/>
        </p:nvSpPr>
        <p:spPr>
          <a:xfrm>
            <a:off x="395536" y="2139702"/>
            <a:ext cx="2592288" cy="29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E56ADB3-385C-48A7-B012-2846FB68848A}"/>
              </a:ext>
            </a:extLst>
          </p:cNvPr>
          <p:cNvCxnSpPr>
            <a:stCxn id="13" idx="3"/>
          </p:cNvCxnSpPr>
          <p:nvPr/>
        </p:nvCxnSpPr>
        <p:spPr>
          <a:xfrm flipV="1">
            <a:off x="2987824" y="1203598"/>
            <a:ext cx="3816424" cy="1081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15D2D4B-A423-4464-81BF-3CFFA054FFB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707890" y="1203598"/>
            <a:ext cx="3096358" cy="1878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4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957845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Current Status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20624D-3813-4368-B78A-222D6B081458}"/>
              </a:ext>
            </a:extLst>
          </p:cNvPr>
          <p:cNvCxnSpPr/>
          <p:nvPr/>
        </p:nvCxnSpPr>
        <p:spPr>
          <a:xfrm>
            <a:off x="5715000" y="0"/>
            <a:ext cx="0" cy="5143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EA36C05D-9579-4302-874A-18B0DA27C0A4}"/>
              </a:ext>
            </a:extLst>
          </p:cNvPr>
          <p:cNvSpPr/>
          <p:nvPr/>
        </p:nvSpPr>
        <p:spPr>
          <a:xfrm>
            <a:off x="5730085" y="-164554"/>
            <a:ext cx="3506511" cy="5400600"/>
          </a:xfrm>
          <a:prstGeom prst="rect">
            <a:avLst/>
          </a:prstGeom>
          <a:ln>
            <a:solidFill>
              <a:srgbClr val="000000">
                <a:alpha val="54902"/>
              </a:srgb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137CBE"/>
              </a:buClr>
            </a:pPr>
            <a:r>
              <a:rPr lang="de-DE" sz="2400" dirty="0" err="1">
                <a:solidFill>
                  <a:schemeClr val="tx1"/>
                </a:solidFill>
                <a:latin typeface="+mj-lt"/>
              </a:rPr>
              <a:t>Preprocessing</a:t>
            </a:r>
            <a:endParaRPr lang="de-DE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Segmentation</a:t>
            </a: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Remove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duplicates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Sensor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alignment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Data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q"/>
            </a:pPr>
            <a:r>
              <a:rPr lang="de-DE" dirty="0">
                <a:solidFill>
                  <a:schemeClr val="tx1"/>
                </a:solidFill>
              </a:rPr>
              <a:t>Model </a:t>
            </a:r>
            <a:r>
              <a:rPr lang="de-DE" dirty="0" err="1">
                <a:solidFill>
                  <a:schemeClr val="tx1"/>
                </a:solidFill>
              </a:rPr>
              <a:t>training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ü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137CBE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rgbClr val="137CBE"/>
              </a:buClr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rgbClr val="137CBE"/>
              </a:buClr>
            </a:pP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E5C3CA7-8255-4016-A5BD-14CC4D9BCDBC}"/>
              </a:ext>
            </a:extLst>
          </p:cNvPr>
          <p:cNvSpPr txBox="1"/>
          <p:nvPr/>
        </p:nvSpPr>
        <p:spPr>
          <a:xfrm>
            <a:off x="233615" y="994175"/>
            <a:ext cx="5328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promissing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: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Predicition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pPr marL="742950" lvl="1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dirty="0"/>
              <a:t>Show </a:t>
            </a:r>
            <a:r>
              <a:rPr lang="de-DE" dirty="0" err="1"/>
              <a:t>prediction</a:t>
            </a:r>
            <a:r>
              <a:rPr lang="de-DE" dirty="0"/>
              <a:t> and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touches</a:t>
            </a:r>
            <a:endParaRPr lang="de-DE" dirty="0"/>
          </a:p>
          <a:p>
            <a:pPr marL="742950" lvl="1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dirty="0"/>
              <a:t>And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relation</a:t>
            </a:r>
            <a:endParaRPr lang="de-DE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dirty="0"/>
              <a:t>Origin </a:t>
            </a:r>
            <a:r>
              <a:rPr lang="de-DE" dirty="0" err="1"/>
              <a:t>plots</a:t>
            </a:r>
            <a:endParaRPr lang="de-DE" dirty="0"/>
          </a:p>
          <a:p>
            <a:pPr marL="742950" lvl="1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dirty="0"/>
              <a:t>Move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touches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endParaRPr lang="de-DE" dirty="0"/>
          </a:p>
          <a:p>
            <a:pPr marL="742950" lvl="1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dirty="0"/>
              <a:t>Move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predicitions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order</a:t>
            </a:r>
            <a:endParaRPr lang="de-DE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Acc</a:t>
            </a:r>
            <a:r>
              <a:rPr lang="de-DE" dirty="0"/>
              <a:t> / </a:t>
            </a:r>
            <a:r>
              <a:rPr lang="de-DE" dirty="0" err="1"/>
              <a:t>Val_Acc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pPr marL="742950" lvl="1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Acc</a:t>
            </a:r>
            <a:r>
              <a:rPr lang="de-DE" dirty="0"/>
              <a:t> and </a:t>
            </a:r>
            <a:r>
              <a:rPr lang="de-DE" dirty="0" err="1"/>
              <a:t>Val_Acc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 (</a:t>
            </a:r>
            <a:r>
              <a:rPr lang="de-DE" dirty="0" err="1"/>
              <a:t>epochs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754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77CE4E1-8CCE-44BB-A66B-D989A8E4E5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9" t="10622" r="9488" b="8624"/>
          <a:stretch/>
        </p:blipFill>
        <p:spPr>
          <a:xfrm>
            <a:off x="45368" y="1355562"/>
            <a:ext cx="5538602" cy="2672675"/>
          </a:xfrm>
          <a:prstGeom prst="rect">
            <a:avLst/>
          </a:prstGeom>
        </p:spPr>
      </p:pic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3384376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Model Accuracy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2" descr="https://05.jupyter.interactionlab.io/user/beneste/files/data/plots/run_IMU_N5X_20181224_174958-tag.png">
            <a:extLst>
              <a:ext uri="{FF2B5EF4-FFF2-40B4-BE49-F238E27FC236}">
                <a16:creationId xmlns:a16="http://schemas.microsoft.com/office/drawing/2014/main" id="{AE5FED75-CB79-44A8-AD3A-57F3586C5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725" y="51475"/>
            <a:ext cx="2672675" cy="2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">
            <a:extLst>
              <a:ext uri="{FF2B5EF4-FFF2-40B4-BE49-F238E27FC236}">
                <a16:creationId xmlns:a16="http://schemas.microsoft.com/office/drawing/2014/main" id="{C36CA42A-4BC8-4BF5-B222-14889C699C39}"/>
              </a:ext>
            </a:extLst>
          </p:cNvPr>
          <p:cNvSpPr/>
          <p:nvPr/>
        </p:nvSpPr>
        <p:spPr>
          <a:xfrm>
            <a:off x="1462352" y="1998320"/>
            <a:ext cx="3901736" cy="59829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FF0000"/>
                </a:solidFill>
              </a:rPr>
              <a:t>This can’t be right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B9419E-8445-4A20-AAE0-53E417797BB5}"/>
              </a:ext>
            </a:extLst>
          </p:cNvPr>
          <p:cNvSpPr txBox="1"/>
          <p:nvPr/>
        </p:nvSpPr>
        <p:spPr>
          <a:xfrm rot="16200000">
            <a:off x="-226553" y="1760826"/>
            <a:ext cx="50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Pixel</a:t>
            </a:r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996614-E03C-49B6-B407-54B292993011}"/>
              </a:ext>
            </a:extLst>
          </p:cNvPr>
          <p:cNvSpPr/>
          <p:nvPr/>
        </p:nvSpPr>
        <p:spPr>
          <a:xfrm>
            <a:off x="3406563" y="4142390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FD49FB-ACC3-4223-95EB-263482A80BE3}"/>
              </a:ext>
            </a:extLst>
          </p:cNvPr>
          <p:cNvSpPr txBox="1"/>
          <p:nvPr/>
        </p:nvSpPr>
        <p:spPr>
          <a:xfrm>
            <a:off x="2697271" y="3979452"/>
            <a:ext cx="104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Epochs</a:t>
            </a:r>
            <a:endParaRPr lang="en-US" sz="1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F9ADEAD-DBB8-4E8D-8622-2497B4CD2E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t="26600" r="27042" b="31400"/>
          <a:stretch/>
        </p:blipFill>
        <p:spPr>
          <a:xfrm>
            <a:off x="5736203" y="-3810"/>
            <a:ext cx="3500393" cy="51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4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38AF70C3-EA62-4192-9F6B-191770565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514543"/>
              </p:ext>
            </p:extLst>
          </p:nvPr>
        </p:nvGraphicFramePr>
        <p:xfrm>
          <a:off x="-208807" y="1707654"/>
          <a:ext cx="3851167" cy="3428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4" imgW="9875520" imgH="8778240" progId="AcroExch.Document.DC">
                  <p:embed/>
                </p:oleObj>
              </mc:Choice>
              <mc:Fallback>
                <p:oleObj name="Acrobat Document" r:id="rId4" imgW="9875520" imgH="87782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8807" y="1707654"/>
                        <a:ext cx="3851167" cy="3428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Model Plots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2" descr="https://05.jupyter.interactionlab.io/user/beneste/files/data/plots/run_IMU_N5X_20181224_174958-tag.png">
            <a:extLst>
              <a:ext uri="{FF2B5EF4-FFF2-40B4-BE49-F238E27FC236}">
                <a16:creationId xmlns:a16="http://schemas.microsoft.com/office/drawing/2014/main" id="{AE5FED75-CB79-44A8-AD3A-57F3586C5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725" y="51475"/>
            <a:ext cx="2672675" cy="2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996614-E03C-49B6-B407-54B292993011}"/>
              </a:ext>
            </a:extLst>
          </p:cNvPr>
          <p:cNvSpPr/>
          <p:nvPr/>
        </p:nvSpPr>
        <p:spPr>
          <a:xfrm>
            <a:off x="4499992" y="4731990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9A136A8A-30DF-4910-9A10-22FC2E2E3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589196"/>
              </p:ext>
            </p:extLst>
          </p:nvPr>
        </p:nvGraphicFramePr>
        <p:xfrm>
          <a:off x="3249033" y="-2254"/>
          <a:ext cx="2797348" cy="5138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6" imgW="2933544" imgH="5394627" progId="AcroExch.Document.DC">
                  <p:embed/>
                </p:oleObj>
              </mc:Choice>
              <mc:Fallback>
                <p:oleObj name="Acrobat Document" r:id="rId6" imgW="2933544" imgH="539462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49033" y="-2254"/>
                        <a:ext cx="2797348" cy="5138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95371324-1819-47DF-97DD-704DE592F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291255"/>
              </p:ext>
            </p:extLst>
          </p:nvPr>
        </p:nvGraphicFramePr>
        <p:xfrm>
          <a:off x="6046381" y="0"/>
          <a:ext cx="3093410" cy="5159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r:id="rId8" imgW="4068645" imgH="6789171" progId="AcroExch.Document.DC">
                  <p:embed/>
                </p:oleObj>
              </mc:Choice>
              <mc:Fallback>
                <p:oleObj name="Acrobat Document" r:id="rId8" imgW="4068645" imgH="67891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46381" y="0"/>
                        <a:ext cx="3093410" cy="5159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10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633DA557-2B29-4F92-948D-9E8B4D056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737151"/>
              </p:ext>
            </p:extLst>
          </p:nvPr>
        </p:nvGraphicFramePr>
        <p:xfrm>
          <a:off x="-212783" y="1707654"/>
          <a:ext cx="3875461" cy="3444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Acrobat Document" r:id="rId4" imgW="9875520" imgH="8778240" progId="AcroExch.Document.DC">
                  <p:embed/>
                </p:oleObj>
              </mc:Choice>
              <mc:Fallback>
                <p:oleObj name="Acrobat Document" r:id="rId4" imgW="9875520" imgH="87782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2783" y="1707654"/>
                        <a:ext cx="3875461" cy="3444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Model Plots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2" descr="https://05.jupyter.interactionlab.io/user/beneste/files/data/plots/run_IMU_N5X_20181224_174958-tag.png">
            <a:extLst>
              <a:ext uri="{FF2B5EF4-FFF2-40B4-BE49-F238E27FC236}">
                <a16:creationId xmlns:a16="http://schemas.microsoft.com/office/drawing/2014/main" id="{AE5FED75-CB79-44A8-AD3A-57F3586C5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725" y="51475"/>
            <a:ext cx="2672675" cy="2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996614-E03C-49B6-B407-54B292993011}"/>
              </a:ext>
            </a:extLst>
          </p:cNvPr>
          <p:cNvSpPr/>
          <p:nvPr/>
        </p:nvSpPr>
        <p:spPr>
          <a:xfrm>
            <a:off x="4499992" y="4731990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F1402C20-9856-48CD-8DF9-1FA732E55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209692"/>
              </p:ext>
            </p:extLst>
          </p:nvPr>
        </p:nvGraphicFramePr>
        <p:xfrm>
          <a:off x="3296885" y="-1"/>
          <a:ext cx="2813294" cy="516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Acrobat Document" r:id="rId6" imgW="2933544" imgH="5394627" progId="AcroExch.Document.DC">
                  <p:embed/>
                </p:oleObj>
              </mc:Choice>
              <mc:Fallback>
                <p:oleObj name="Acrobat Document" r:id="rId6" imgW="2933544" imgH="539462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96885" y="-1"/>
                        <a:ext cx="2813294" cy="516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140E8A06-24D9-43F5-866A-A925DBEEC9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432841"/>
              </p:ext>
            </p:extLst>
          </p:nvPr>
        </p:nvGraphicFramePr>
        <p:xfrm>
          <a:off x="6110178" y="-1"/>
          <a:ext cx="3033138" cy="5152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Acrobat Document" r:id="rId8" imgW="3992507" imgH="6789171" progId="AcroExch.Document.DC">
                  <p:embed/>
                </p:oleObj>
              </mc:Choice>
              <mc:Fallback>
                <p:oleObj name="Acrobat Document" r:id="rId8" imgW="3992507" imgH="67891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10178" y="-1"/>
                        <a:ext cx="3033138" cy="5152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31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BFC45840-94A3-41DE-BF08-BD7864ED9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467762"/>
              </p:ext>
            </p:extLst>
          </p:nvPr>
        </p:nvGraphicFramePr>
        <p:xfrm>
          <a:off x="-267231" y="1635646"/>
          <a:ext cx="3921244" cy="348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Acrobat Document" r:id="rId4" imgW="9875520" imgH="8778240" progId="AcroExch.Document.DC">
                  <p:embed/>
                </p:oleObj>
              </mc:Choice>
              <mc:Fallback>
                <p:oleObj name="Acrobat Document" r:id="rId4" imgW="9875520" imgH="87782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7231" y="1635646"/>
                        <a:ext cx="3921244" cy="348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89727CC9-687F-494D-BCCB-A2B4B8A362BD}"/>
              </a:ext>
            </a:extLst>
          </p:cNvPr>
          <p:cNvSpPr/>
          <p:nvPr/>
        </p:nvSpPr>
        <p:spPr>
          <a:xfrm>
            <a:off x="251520" y="179007"/>
            <a:ext cx="2520280" cy="664551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137CBE"/>
              </a:buClr>
            </a:pPr>
            <a:r>
              <a:rPr lang="en-US" sz="3600" dirty="0">
                <a:solidFill>
                  <a:srgbClr val="137CBE"/>
                </a:solidFill>
                <a:latin typeface="Segoe UI Light (Überschriften)"/>
              </a:rPr>
              <a:t>Model Plots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8D85F4-0C62-4CFE-B518-956D3AD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2" descr="https://05.jupyter.interactionlab.io/user/beneste/files/data/plots/run_IMU_N5X_20181224_174958-tag.png">
            <a:extLst>
              <a:ext uri="{FF2B5EF4-FFF2-40B4-BE49-F238E27FC236}">
                <a16:creationId xmlns:a16="http://schemas.microsoft.com/office/drawing/2014/main" id="{AE5FED75-CB79-44A8-AD3A-57F3586C5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725" y="51475"/>
            <a:ext cx="2672675" cy="2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996614-E03C-49B6-B407-54B292993011}"/>
              </a:ext>
            </a:extLst>
          </p:cNvPr>
          <p:cNvSpPr/>
          <p:nvPr/>
        </p:nvSpPr>
        <p:spPr>
          <a:xfrm>
            <a:off x="4499992" y="4731990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417AE590-E7A5-4401-A3E8-86C025317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986016"/>
              </p:ext>
            </p:extLst>
          </p:nvPr>
        </p:nvGraphicFramePr>
        <p:xfrm>
          <a:off x="6117265" y="0"/>
          <a:ext cx="3026735" cy="514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Acrobat Document" r:id="rId6" imgW="3992507" imgH="6789171" progId="AcroExch.Document.DC">
                  <p:embed/>
                </p:oleObj>
              </mc:Choice>
              <mc:Fallback>
                <p:oleObj name="Acrobat Document" r:id="rId6" imgW="3992507" imgH="67891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7265" y="0"/>
                        <a:ext cx="3026735" cy="5141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B29C8DE5-B5E5-4C16-ADB6-DC0B25246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799091"/>
              </p:ext>
            </p:extLst>
          </p:nvPr>
        </p:nvGraphicFramePr>
        <p:xfrm>
          <a:off x="3317358" y="0"/>
          <a:ext cx="2799907" cy="5142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Acrobat Document" r:id="rId8" imgW="2933544" imgH="5394627" progId="AcroExch.Document.DC">
                  <p:embed/>
                </p:oleObj>
              </mc:Choice>
              <mc:Fallback>
                <p:oleObj name="Acrobat Document" r:id="rId8" imgW="2933544" imgH="539462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17358" y="0"/>
                        <a:ext cx="2799907" cy="5142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5725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GUtREUiLCJTdHlsZU5hbWUiOm51bGwsIlZlcnNpb24iOnsiJGlkIjoiMiIsIlZlcnNpb24iOiIzLjEuMyIsIk9yaWdpbmFsQXNzZW1ibHlWZXJzaW9uIjoiMy42Mi4wMS4wMCIsIkVkaXRpb24iOiJCYXNpYyIsIklzUGx1c0VkaXRpb24iOmZhbHNlfSwiRWZmZWN0Ijox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EyMCwiRyI6MTMxLCJCIjoxMzZ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nRydW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c3LCJSIjoyNTUsIkciOjAsIkIiOjB9fSwiQXBwZW5kWWVhck9uWWVhckNoYW5nZSI6dHJ1ZSwiRWxhcHNlZFRpbWVGb3JtYXQiOjEsIlRvZGF5TWFya2VyUG9zaXRpb24iOjMsIlF1aWNrUG9zaXRpb24iOjEsIkFic29sdXRlUG9zaXRpb24iOjE3Mi41LCJNYXJnaW4iOnsiJGlkIjoiNDkiLCJUb3AiOjAsIkxlZnQiOjEwLCJSaWdodCI6MTAsIkJvdHRvbSI6MH0sIlBhZGRpbmciOnsiJGlkIjoiNTAiLCJUb3AiOjAsIkxlZnQiOjAsIlJpZ2h0IjowLCJCb3R0b20iOjB9LCJCYWNrZ3JvdW5kIjp7IiRpZCI6IjUxIiwiQ29sb3IiOnsiJGlkIjoiNTIiLCJBIjoyNTUsIlIiOjExNSwiRyI6MTE1LCJCIjoxMT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guMCwiSGVpZ2h0IjoyMC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4IiwiVG9wIjowLCJMZWZ0IjowLCJSaWdodCI6MCwiQm90dG9tIjowfSwiUGFkZGluZyI6eyIkaWQiOiI3OSIsIlRvcCI6MCwiTGVmdCI6MCwiUmlnaHQiOjAsIkJvdHRvbSI6MH0sIkJhY2tncm91bmQiOnsiJGlkIjoiODAiLCJDb2xvciI6eyIkcmVmIjoiMjAifX0sIklzVmlzaWJsZSI6dHJ1ZSwiV2lkdGgiOjAuMCwiSGVpZ2h0IjowLjAsIkJvcmRlclN0eWxlIjpudWxsLCJQYXJlbnRTdHlsZSI6bnVsbH0sIkRhdGVGb3JtYXQiOnsiJGlkIjoiODE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EZWZhdWx0VGFza1N0eWxlIjp7IiRpZCI6IjgyIiwiU2hhcGUiOjIsIlNoYXBlVGhpY2tuZXNzIjoxLCJEdXJhdGlvbkZvcm1hdCI6MCwiSW5jbHVkZU5vbldvcmtpbmdEYXlzSW5EdXJhdGlvbiI6ZmFsc2UsIlBlcmNlbnRhZ2VDb21wbGV0ZVN0eWxlIjp7IiRpZCI6IjgzIiwiRm9udFNldHRpbmdzIjp7IiRpZCI6Ijg0IiwiRm9udFNpemUiOjEwLCJGb250TmFtZSI6IkNhbGlicmkiLCJJc0JvbGQiOmZhbHNlLCJJc0l0YWxpYyI6ZmFsc2UsIklzVW5kZXJsaW5lZCI6ZmFsc2UsIlBhcmVudFN0eWxlIjpudWxsfSwiQXV0b1NpemUiOjAsIkZvcmVncm91bmQiOnsiJGlkIjoiODUiLCJDb2xvciI6eyIkaWQiOiI4N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g3IiwiVG9wIjowLCJMZWZ0IjowLCJSaWdodCI6MCwiQm90dG9tIjowfSwiUGFkZGluZyI6eyIkaWQiOiI4OCIsIlRvcCI6MCwiTGVmdCI6MCwiUmlnaHQiOjAsIkJvdHRvbSI6MH0sIkJhY2tncm91bmQiOnsiJGlkIjoiODkiLCJDb2xvciI6eyIkcmVmIjoiMjAifX0sIklzVmlzaWJsZSI6dHJ1ZSwiV2lkdGgiOjAuMCwiSGVpZ2h0IjowLjAsIkJvcmRlclN0eWxlIjpudWxsLCJQYXJlbnRTdHlsZSI6bnVsbH0sIkR1cmF0aW9uU3R5bGUiOnsiJGlkIjoiOTAiLCJGb250U2V0dGluZ3MiOnsiJGlkIjoiOTEiLCJGb250U2l6ZSI6MTAsIkZvbnROYW1lIjoiQ2FsaWJyaSIsIklzQm9sZCI6ZmFsc2UsIklzSXRhbGljIjpmYWxzZSwiSXNVbmRlcmxpbmVkIjpmYWxzZSwiUGFyZW50U3R5bGUiOm51bGx9LCJBdXRvU2l6ZSI6MCwiRm9yZWdyb3VuZCI6eyIkaWQiOiI5MiIsIkNvbG9yIjp7IiRpZCI6Ijk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MTUiLCJUb3AiOjAsIkxlZnQiOjAsIlJpZ2h0IjowLCJCb3R0b20iOjB9LCJQYWRkaW5nIjp7IiRpZCI6IjExNiIsIlRvcCI6MCwiTGVmdCI6MCwiUmlnaHQiOjAsIkJvdHRvbSI6MH0sIkJhY2tncm91bmQiOnsiJGlkIjoiMTE3IiwiQ29sb3IiOnsiJHJlZiI6IjIwIn19LCJJc1Zpc2libGUiOnRydWUsIldpZHRoIjowLjAsIkhlaWdodCI6MC4wLCJCb3JkZXJTdHlsZSI6bnVsbCwiUGFyZW50U3R5bGUiOm51bGx9LCJEYXRlU3R5bGUiOnsiJGlkIjoiMTE4IiwiRm9udFNldHRpbmdzIjp7IiRpZCI6IjExOSIsIkZvbnRTaXplIjoxMCwiRm9udE5hbWUiOiJDYWxpYnJpIiwiSXNCb2xkIjpmYWxzZSwiSXNJdGFsaWMiOmZhbHNlLCJJc1VuZGVybGluZWQiOmZhbHNlLCJQYXJlbnRTdHlsZSI6bnVsbH0sIkF1dG9TaXplIjowLCJGb3JlZ3JvdW5kIjp7IiRpZCI6IjEyMCIsIkNvbG9yIjp7IiRpZCI6IjEyM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IyIiwiVG9wIjowLCJMZWZ0IjowLCJSaWdodCI6MCwiQm90dG9tIjowfSwiUGFkZGluZyI6eyIkaWQiOiIxMjMiLCJUb3AiOjAsIkxlZnQiOjAsIlJpZ2h0IjowLCJCb3R0b20iOjB9LCJCYWNrZ3JvdW5kIjp7IiRpZCI6IjEyNCIsIkNvbG9yIjp7IiRyZWYiOiIyMCJ9fSwiSXNWaXNpYmxlIjp0cnVlLCJXaWR0aCI6MC4wLCJIZWlnaHQiOjAuMCwiQm9yZGVyU3R5bGUiOm51bGwsIlBhcmVudFN0eWxlIjpudWxsfSwiRGF0ZUZvcm1hdCI6eyIkaWQiOiIxMjU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wsIl9leHBsaWNpdGx5U2V0Ijp7IiRpZCI6IjEyNiIsIlNoYXBlU3R5bGUiOmZhbHNlLCJUaXRsZVN0eWxlIjpmYWxzZSwiRGF0ZVN0eWxlIjpmYWxzZSwiSG9yaXpvbnRhbENvbm5lY3RvclN0eWxlIjpmYWxzZSwiVmVydGljYWxDb25uZWN0b3JTdHlsZSI6ZmFsc2UsIlBlcmNlbnRhZ2VDb21wbGV0ZVNoYXBlT3BhY2l0eSI6ZmFsc2UsIkR1cmF0aW9uRm9ybWF0IjpmYWxzZSwiRHVyYXRpb25Qb3NpdGlvbiI6ZmFsc2UsIkVuZERhdGVQb3NpdGlvbiI6ZmFsc2UsIklzQmVsb3dUaW1lYmFuZCI6ZmFsc2UsIlBlcmNlbnRhZ2VDb21wbGV0ZWRQb3NpdGlvbiI6ZmFsc2UsIlNoYXBlIjpmYWxzZSwiU2hhcGVUaGlja25lc3MiOmZhbHNlLCJTcGFjaW5nIjpmYWxzZSwiU3RhcnREYXRlUG9zaXRpb24iOmZhbHNlLCJUaXRsZVBvc2l0aW9uIjpmYWxzZSwiRGF0ZUZvcm1hdCI6ZmFsc2UsIklzVmlzaWJsZSI6ZmFsc2UsIk1hcmdpbiI6ZmFsc2V9fSwiU2hvd0VsYXBzZWRUaW1lR3JhZGllbnRTdHlsZSI6ZmFsc2V9LCJTY2FsZSI6eyIkaWQiOiIxMjciLCJTdGFydERhdGUiOiIwMDAxLTAxLTAxVDAwOjAwOjAwIiwiRW5kRGF0ZSI6IjIwMTktMDItMDVUMjM6NTk6MDAiLCJGb3JtYXQiOiJNTU0iLCJUeXBlIjoyLCJBdXRvRGF0ZVJhbmdlIjp0cnVlLCJXb3JraW5nRGF5cyI6MTI3LCJUb2RheU1hcmtlclRleHQiOiJIZXV0ZSIsIkF1dG9TY2FsZVR5cGUiOnRydWV9LCJNaWxlc3RvbmVzIjpbXSwiVGFza3MiOlt7IiRpZCI6IjEyOCIsIkdyb3VwTmFtZSI6bnVsbCwiU3RhcnREYXRlIjoiMjAxOC0xMS0wNlQwMDowMDowMFoiLCJFbmREYXRlIjoiMjAxOC0xMS0xM1QyMzo1OTowMFoiLCJQZXJjZW50YWdlQ29tcGxldGUiOm51bGwsIlN0eWxlIjp7IiRpZCI6IjEyOSIsIlNoYXBlIjoy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CYWNrZ3JvdW5kRmlsbFR5cGUiOjAsIk1hcmdpbiI6eyIkaWQiOiIxMzMiLCJUb3AiOjAsIkxlZnQiOjAsIlJpZ2h0IjowLCJCb3R0b20iOjB9LCJQYWRkaW5nIjp7IiRpZCI6IjEzNCIsIlRvcCI6MCwiTGVmdCI6MCwiUmlnaHQiOjAsIkJvdHRvbSI6MH0sIkJhY2tncm91bmQiOnsiJHJlZiI6Ijg5In0sIklzVmlzaWJsZSI6dHJ1ZSwiV2lkdGgiOjAuMCwiSGVpZ2h0IjowLjAsIkJvcmRlclN0eWxlIjp7IiRpZCI6IjEzNSIsIkxpbmVDb2xvciI6bnVsbCwiTGluZVdlaWdodCI6MC4wLCJMaW5lVHlwZSI6MCwiUGFyZW50U3R5bGUiOm51bGx9LCJQYXJlbnRTdHlsZSI6bnVsbH0sIkR1cmF0aW9uU3R5bGUiOnsiJGlkIjoiMTM2IiwiRm9udFNldHRpbmdzIjp7IiRpZCI6IjEzNyIsIkZvbnRTaXplIjoxMCwiRm9udE5hbWUiOiJDYWxpYnJpIiwiSXNCb2xkIjpmYWxzZSwiSXNJdGFsaWMiOmZhbHNlLCJJc1VuZGVybGluZWQiOmZhbHNlLCJQYXJlbnRTdHlsZSI6bnVsbH0sIkF1dG9TaXplIjowLCJGb3JlZ3JvdW5kIjp7IiRpZCI6IjEzOCIsIkNvbG9yIjp7IiRyZWYiOiI5MyJ9fSwiTWF4V2lkdGgiOjIwMC4wLCJNYXhIZWlnaHQiOiJJbmZpbml0eSIsIlNtYXJ0Rm9yZWdyb3VuZElzQWN0aXZlIjpmYWxzZSwiSG9yaXpvbnRhbEFsaWdubWVudCI6MCwiVmVydGljYWxBbGlnbm1lbnQiOjAsIlNtYXJ0Rm9yZWdyb3VuZCI6bnVsbCwiQmFja2dyb3VuZEZpbGxUeXBlIjowLCJNYXJnaW4iOnsiJGlkIjoiMTM5IiwiVG9wIjowLCJMZWZ0IjowLCJSaWdodCI6MCwiQm90dG9tIjowfSwiUGFkZGluZyI6eyIkaWQiOiIxNDAiLCJUb3AiOjAsIkxlZnQiOjAsIlJpZ2h0IjowLCJCb3R0b20iOjB9LCJCYWNrZ3JvdW5kIjp7IiRyZWYiOiI5NiJ9LCJJc1Zpc2libGUiOnRydWUsIldpZHRoIjowLjAsIkhlaWdodCI6MC4wLCJCb3JkZXJTdHlsZSI6eyIkaWQiOiIxNDEiLCJMaW5lQ29sb3IiOm51bGwsIkxpbmVXZWlnaHQiOjAuMCwiTGluZVR5cGUiOjAsIlBhcmVudFN0eWxlIjpudWxsfSwiUGFyZW50U3R5bGUiOm51bGx9LCJIb3Jpem9udGFsQ29ubmVjdG9yU3R5bGUiOnsiJGlkIjoiMTQyIiwiTGluZUNvbG9yIjp7IiRyZWYiOiI5OCJ9LCJMaW5lV2VpZ2h0IjoxLjAsIkxpbmVUeXBlIjowLCJQYXJlbnRTdHlsZSI6bnVsbH0sIlZlcnRpY2FsQ29ubmVjdG9yU3R5bGUiOnsiJGlkIjoiMTQz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0NCIsIk1hcmdpbiI6eyIkaWQiOiIxNDUiLCJUb3AiOjAsIkxlZnQiOjQsIlJpZ2h0Ijo0LCJCb3R0b20iOjB9LCJQYWRkaW5nIjp7IiRpZCI6IjE0NiIsIlRvcCI6MCwiTGVmdCI6MCwiUmlnaHQiOjAsIkJvdHRvbSI6MH0sIkJhY2tncm91bmQiOnsiJGlkIjoiMTQ3IiwiQ29sb3IiOnsiJGlkIjoiMTQ4IiwiQSI6MjU1LCJSIjoxOSwiRyI6MTI0LCJCIjoxOTB9fSwiSXNWaXNpYmxlIjp0cnVlLCJXaWR0aCI6MC4wLCJIZWlnaHQiOjE2LjAsIkJvcmRlclN0eWxlIjp7IiRpZCI6IjE0OSIsIkxpbmVDb2xvciI6eyIkcmVmIjoiMTA5In0sIkxpbmVXZWlnaHQiOjAuMCwiTGluZVR5cGUiOjAsIlBhcmVudFN0eWxlIjpudWxsfSwiUGFyZW50U3R5bGUiOm51bGx9LCJUaXRsZVN0eWxlIjp7IiRpZCI6IjE1MCIsIkZvbnRTZXR0aW5ncyI6eyIkaWQiOiIxNTEiLCJGb250U2l6ZSI6MTEsIkZvbnROYW1lIjoiQ2FsaWJyaSIsIklzQm9sZCI6dHJ1ZSwiSXNJdGFsaWMiOmZhbHNlLCJJc1VuZGVybGluZWQiOmZhbHNlLCJQYXJlbnRTdHlsZSI6bnVsbH0sIkF1dG9TaXplIjowLCJGb3JlZ3JvdW5kIjp7IiRpZCI6IjE1MiIsIkNvbG9yIjp7IiRyZWYiOiIxMTQifX0sIk1heFdpZHRoIjo5NjAuMCwiTWF4SGVpZ2h0IjoiSW5maW5pdHkiLCJTbWFydEZvcmVncm91bmRJc0FjdGl2ZSI6ZmFsc2UsIkhvcml6b250YWxBbGlnbm1lbnQiOjEsIlZlcnRpY2FsQWxpZ25tZW50IjowLCJTbWFydEZvcmVncm91bmQiOm51bGwsIkJhY2tncm91bmRGaWxsVHlwZSI6MCwiTWFyZ2luIjp7IiRpZCI6IjE1MyIsIlRvcCI6MCwiTGVmdCI6MCwiUmlnaHQiOjAsIkJvdHRvbSI6MH0sIlBhZGRpbmciOnsiJGlkIjoiMTU0IiwiVG9wIjowLCJMZWZ0IjowLCJSaWdodCI6MCwiQm90dG9tIjowfSwiQmFja2dyb3VuZCI6eyIkcmVmIjoiMTE3In0sIklzVmlzaWJsZSI6dHJ1ZSwiV2lkdGgiOjAuMCwiSGVpZ2h0IjowLjAsIkJvcmRlclN0eWxlIjp7IiRpZCI6IjE1NSIsIkxpbmVDb2xvciI6bnVsbCwiTGluZVdlaWdodCI6MC4wLCJMaW5lVHlwZSI6MCwiUGFyZW50U3R5bGUiOm51bGx9LCJQYXJlbnRTdHlsZSI6bnVsbH0sIkRhdGVTdHlsZSI6eyIkaWQiOiIxNTYiLCJGb250U2V0dGluZ3MiOnsiJGlkIjoiMTU3IiwiRm9udFNpemUiOjEwLCJGb250TmFtZSI6IkNhbGlicmkiLCJJc0JvbGQiOmZhbHNlLCJJc0l0YWxpYyI6ZmFsc2UsIklzVW5kZXJsaW5lZCI6ZmFsc2UsIlBhcmVudFN0eWxlIjpudWxsfSwiQXV0b1NpemUiOjAsIkZvcmVncm91bmQiOnsiJGlkIjoiMTU4IiwiQ29sb3IiOnsiJHJlZiI6IjEyMSJ9fSwiTWF4V2lkdGgiOjIwMC4wLCJNYXhIZWlnaHQiOiJJbmZpbml0eSIsIlNtYXJ0Rm9yZWdyb3VuZElzQWN0aXZlIjpmYWxzZSwiSG9yaXpvbnRhbEFsaWdubWVudCI6MCwiVmVydGljYWxBbGlnbm1lbnQiOjAsIlNtYXJ0Rm9yZWdyb3VuZCI6bnVsbCwiQmFja2dyb3VuZEZpbGxUeXBlIjowLCJNYXJnaW4iOnsiJGlkIjoiMTU5IiwiVG9wIjowLCJMZWZ0IjowLCJSaWdodCI6MCwiQm90dG9tIjowfSwiUGFkZGluZyI6eyIkaWQiOiIxNjAiLCJUb3AiOjAsIkxlZnQiOjAsIlJpZ2h0IjowLCJCb3R0b20iOjB9LCJCYWNrZ3JvdW5kIjp7IiRyZWYiOiIxMjQifSwiSXNWaXNpYmxlIjp0cnVlLCJXaWR0aCI6MC4wLCJIZWlnaHQiOjAuMCwiQm9yZGVyU3R5bGUiOnsiJGlkIjoiMTYxIiwiTGluZUNvbG9yIjpudWxsLCJMaW5lV2VpZ2h0IjowLjAsIkxpbmVUeXBlIjowLCJQYXJlbnRTdHlsZSI6bnVsbH0sIlBhcmVudFN0eWxlIjpudWxsfSwiRGF0ZUZvcm1hdCI6eyIkaWQiOiIxNj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SwiU21hcnREdXJhdGlvbkFjdGl2YXRlZCI6ZmFsc2UsIkRhdGVGb3JtYXQiOnsiJHJlZiI6IjE2MiJ9LCJJZCI6IjI0MWI4YWE5LTY3M2UtNDI4YS1hN2IwLTE1MWMyMjc3MWNiZiIsIkltcG9ydElkIjpudWxsLCJUaXRsZSI6IkRpc2N1c3Npb24iLCJOb3RlIjpudWxsLCJIeXBlcmxpbmsiOm51bGwsIklzQ2hhbmdlZCI6ZmFsc2UsIklzTmV3IjpmYWxzZX0seyIkaWQiOiIxNjMiLCJHcm91cE5hbWUiOm51bGwsIlN0YXJ0RGF0ZSI6IjIwMTgtMTEtMTNUMDA6MDA6MDBaIiwiRW5kRGF0ZSI6IjIwMTgtMTEtMjdUMjM6NTk6MDBaIiwiUGVyY2VudGFnZUNvbXBsZXRlIjpudWxsLCJTdHlsZSI6eyIkaWQiOiIxNjQiLCJTaGFwZSI6MiwiU2hhcGVUaGlja25lc3MiOjEsIkR1cmF0aW9uRm9ybWF0IjowLCJJbmNsdWRlTm9uV29ya2luZ0RheXNJbkR1cmF0aW9uIjpmYWxzZSwiUGVyY2VudGFnZUNvbXBsZXRlU3R5bGUiOnsiJGlkIjoiMTY1IiwiRm9udFNldHRpbmdzIjp7IiRpZCI6IjE2NiIsIkZvbnRTaXplIjoxMCwiRm9udE5hbWUiOiJDYWxpYnJpIiwiSXNCb2xkIjpmYWxzZSwiSXNJdGFsaWMiOmZhbHNlLCJJc1VuZGVybGluZWQiOmZhbHNlLCJQYXJlbnRTdHlsZSI6bnVsbH0sIkF1dG9TaXplIjowLCJGb3JlZ3JvdW5kIjp7IiRpZCI6IjE2NyIsIkNvbG9yIjp7IiRyZWYiOiI4NiJ9fSwiTWF4V2lkdGgiOjIwMC4wLCJNYXhIZWlnaHQiOiJJbmZpbml0eSIsIlNtYXJ0Rm9yZWdyb3VuZElzQWN0aXZlIjpmYWxzZSwiSG9yaXpvbnRhbEFsaWdubWVudCI6MCwiVmVydGljYWxBbGlnbm1lbnQiOjAsIlNtYXJ0Rm9yZWdyb3VuZCI6bnVsbCwiQmFja2dyb3VuZEZpbGxUeXBlIjowLCJNYXJnaW4iOnsiJGlkIjoiMTY4IiwiVG9wIjowLCJMZWZ0IjowLCJSaWdodCI6MCwiQm90dG9tIjowfSwiUGFkZGluZyI6eyIkaWQiOiIxNjkiLCJUb3AiOjAsIkxlZnQiOjAsIlJpZ2h0IjowLCJCb3R0b20iOjB9LCJCYWNrZ3JvdW5kIjp7IiRyZWYiOiI4OSJ9LCJJc1Zpc2libGUiOnRydWUsIldpZHRoIjowLjAsIkhlaWdodCI6MC4wLCJCb3JkZXJTdHlsZSI6eyIkaWQiOiIxNzAiLCJMaW5lQ29sb3IiOm51bGwsIkxpbmVXZWlnaHQiOjAuMCwiTGluZVR5cGUiOjAsIlBhcmVudFN0eWxlIjpudWxsfSwiUGFyZW50U3R5bGUiOm51bGx9LCJEdXJhdGlvblN0eWxlIjp7IiRpZCI6IjE3MSIsIkZvbnRTZXR0aW5ncyI6eyIkaWQiOiIxNzIiLCJGb250U2l6ZSI6MTAsIkZvbnROYW1lIjoiQ2FsaWJyaSIsIklzQm9sZCI6ZmFsc2UsIklzSXRhbGljIjpmYWxzZSwiSXNVbmRlcmxpbmVkIjpmYWxzZSwiUGFyZW50U3R5bGUiOm51bGx9LCJBdXRvU2l6ZSI6MCwiRm9yZWdyb3VuZCI6eyIkaWQiOiIxNzMiLCJDb2xvciI6eyIkcmVmIjoiOTMifX0sIk1heFdpZHRoIjoyMDAuMCwiTWF4SGVpZ2h0IjoiSW5maW5pdHkiLCJTbWFydEZvcmVncm91bmRJc0FjdGl2ZSI6ZmFsc2UsIkhvcml6b250YWxBbGlnbm1lbnQiOjAsIlZlcnRpY2FsQWxpZ25tZW50IjowLCJTbWFydEZvcmVncm91bmQiOm51bGwsIkJhY2tncm91bmRGaWxsVHlwZSI6MCwiTWFyZ2luIjp7IiRpZCI6IjE3NCIsIlRvcCI6MCwiTGVmdCI6MCwiUmlnaHQiOjAsIkJvdHRvbSI6MH0sIlBhZGRpbmciOnsiJGlkIjoiMTc1IiwiVG9wIjowLCJMZWZ0IjowLCJSaWdodCI6MCwiQm90dG9tIjowfSwiQmFja2dyb3VuZCI6eyIkcmVmIjoiOTYifSwiSXNWaXNpYmxlIjp0cnVlLCJXaWR0aCI6MC4wLCJIZWlnaHQiOjAuMCwiQm9yZGVyU3R5bGUiOnsiJGlkIjoiMTc2IiwiTGluZUNvbG9yIjpudWxsLCJMaW5lV2VpZ2h0IjowLjAsIkxpbmVUeXBlIjowLCJQYXJlbnRTdHlsZSI6bnVsbH0sIlBhcmVudFN0eWxlIjpudWxsfSwiSG9yaXpvbnRhbENvbm5lY3RvclN0eWxlIjp7IiRpZCI6IjE3NyIsIkxpbmVDb2xvciI6eyIkcmVmIjoiOTgifSwiTGluZVdlaWdodCI6MS4wLCJMaW5lVHlwZSI6MCwiUGFyZW50U3R5bGUiOm51bGx9LCJWZXJ0aWNhbENvbm5lY3RvclN0eWxlIjp7IiRpZCI6IjE3OCIsIkxpbmVDb2xvciI6eyIkcmVmIjoiMTAxIn0sIkxpbmVXZWlnaHQiOjAuMCwiTGluZVR5cGUiOjAsIlBhcmVudFN0eWxlIjpudWxs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xNzkiLCJNYXJnaW4iOnsiJGlkIjoiMTgwIiwiVG9wIjowLCJMZWZ0Ijo0LCJSaWdodCI6NCwiQm90dG9tIjowfSwiUGFkZGluZyI6eyIkaWQiOiIxODEiLCJUb3AiOjAsIkxlZnQiOjAsIlJpZ2h0IjowLCJCb3R0b20iOjB9LCJCYWNrZ3JvdW5kIjp7IiRpZCI6IjE4MiIsIkNvbG9yIjp7IiRpZCI6IjE4MyIsIkEiOjI1NSwiUiI6MTksIkciOjEyNCwiQiI6MTkwfX0sIklzVmlzaWJsZSI6dHJ1ZSwiV2lkdGgiOjAuMCwiSGVpZ2h0IjoxNi4wLCJCb3JkZXJTdHlsZSI6eyIkaWQiOiIxODQiLCJMaW5lQ29sb3IiOnsiJHJlZiI6IjEwOSJ9LCJMaW5lV2VpZ2h0IjowLjAsIkxpbmVUeXBlIjowLCJQYXJlbnRTdHlsZSI6bnVsbH0sIlBhcmVudFN0eWxlIjpudWxsfSwiVGl0bGVTdHlsZSI6eyIkaWQiOiIxODUiLCJGb250U2V0dGluZ3MiOnsiJGlkIjoiMTg2IiwiRm9udFNpemUiOjExLCJGb250TmFtZSI6IkNhbGlicmkiLCJJc0JvbGQiOnRydWUsIklzSXRhbGljIjpmYWxzZSwiSXNVbmRlcmxpbmVkIjpmYWxzZSwiUGFyZW50U3R5bGUiOm51bGx9LCJBdXRvU2l6ZSI6MCwiRm9yZWdyb3VuZCI6eyIkaWQiOiIxODciLCJDb2xvciI6eyIkcmVmIjoiMTE0In19LCJNYXhXaWR0aCI6OTYwLjAsIk1heEhlaWdodCI6IkluZmluaXR5IiwiU21hcnRGb3JlZ3JvdW5kSXNBY3RpdmUiOmZhbHNlLCJIb3Jpem9udGFsQWxpZ25tZW50IjoxLCJWZXJ0aWNhbEFsaWdubWVudCI6MCwiU21hcnRGb3JlZ3JvdW5kIjpudWxsLCJCYWNrZ3JvdW5kRmlsbFR5cGUiOjAsIk1hcmdpbiI6eyIkaWQiOiIxODgiLCJUb3AiOjAsIkxlZnQiOjAsIlJpZ2h0IjowLCJCb3R0b20iOjB9LCJQYWRkaW5nIjp7IiRpZCI6IjE4OSIsIlRvcCI6MCwiTGVmdCI6MCwiUmlnaHQiOjAsIkJvdHRvbSI6MH0sIkJhY2tncm91bmQiOnsiJHJlZiI6IjExNyJ9LCJJc1Zpc2libGUiOnRydWUsIldpZHRoIjowLjAsIkhlaWdodCI6MC4wLCJCb3JkZXJTdHlsZSI6eyIkaWQiOiIxOTAiLCJMaW5lQ29sb3IiOm51bGwsIkxpbmVXZWlnaHQiOjAuMCwiTGluZVR5cGUiOjAsIlBhcmVudFN0eWxlIjpudWxsfSwiUGFyZW50U3R5bGUiOm51bGx9LCJEYXRlU3R5bGUiOnsiJGlkIjoiMTkxIiwiRm9udFNldHRpbmdzIjp7IiRpZCI6IjE5MiIsIkZvbnRTaXplIjoxMCwiRm9udE5hbWUiOiJDYWxpYnJpIiwiSXNCb2xkIjpmYWxzZSwiSXNJdGFsaWMiOmZhbHNlLCJJc1VuZGVybGluZWQiOmZhbHNlLCJQYXJlbnRTdHlsZSI6bnVsbH0sIkF1dG9TaXplIjowLCJGb3JlZ3JvdW5kIjp7IiRpZCI6IjE5MyIsIkNvbG9yIjp7IiRyZWYiOiIxMjEifX0sIk1heFdpZHRoIjoyMDAuMCwiTWF4SGVpZ2h0IjoiSW5maW5pdHkiLCJTbWFydEZvcmVncm91bmRJc0FjdGl2ZSI6ZmFsc2UsIkhvcml6b250YWxBbGlnbm1lbnQiOjAsIlZlcnRpY2FsQWxpZ25tZW50IjowLCJTbWFydEZvcmVncm91bmQiOm51bGwsIkJhY2tncm91bmRGaWxsVHlwZSI6MCwiTWFyZ2luIjp7IiRpZCI6IjE5NCIsIlRvcCI6MCwiTGVmdCI6MCwiUmlnaHQiOjAsIkJvdHRvbSI6MH0sIlBhZGRpbmciOnsiJGlkIjoiMTk1IiwiVG9wIjowLCJMZWZ0IjowLCJSaWdodCI6MCwiQm90dG9tIjowfSwiQmFja2dyb3VuZCI6eyIkcmVmIjoiMTI0In0sIklzVmlzaWJsZSI6dHJ1ZSwiV2lkdGgiOjAuMCwiSGVpZ2h0IjowLjAsIkJvcmRlclN0eWxlIjp7IiRpZCI6IjE5NiIsIkxpbmVDb2xvciI6bnVsbCwiTGluZVdlaWdodCI6MC4wLCJMaW5lVHlwZSI6MCwiUGFyZW50U3R5bGUiOm51bGx9LCJQYXJlbnRTdHlsZSI6bnVsbH0sIkRhdGVGb3JtYXQiOnsiJGlkIjoiMTk3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xOTcifSwiSWQiOiI2Yzc0YTI0OC1kYWU5LTQ2ZTEtYmQ3NC00YjNlOWFhNGFmODAiLCJJbXBvcnRJZCI6bnVsbCwiVGl0bGUiOiJBbmRyb2lkIEFwcCIsIk5vdGUiOm51bGwsIkh5cGVybGluayI6bnVsbCwiSXNDaGFuZ2VkIjpmYWxzZSwiSXNOZXciOmZhbHNlfSx7IiRpZCI6IjE5OCIsIkdyb3VwTmFtZSI6bnVsbCwiU3RhcnREYXRlIjoiMjAxOC0xMS0yOFQwMDowMDowMFoiLCJFbmREYXRlIjoiMjAxOC0xMi0xMVQyMzo1OTowMFoiLCJQZXJjZW50YWdlQ29tcGxldGUiOm51bGwsIlN0eWxlIjp7IiRpZCI6IjE5OSIsIlNoYXBlIjoyLCJTaGFwZVRoaWNrbmVzcyI6MSwiRHVyYXRpb25Gb3JtYXQiOjAsIkluY2x1ZGVOb25Xb3JraW5nRGF5c0luRHVyYXRpb24iOmZhbHNlLCJQZXJjZW50YWdlQ29tcGxldGVTdHlsZSI6eyIkaWQiOiIyMDAiLCJGb250U2V0dGluZ3MiOnsiJGlkIjoiMjAxIiwiRm9udFNpemUiOjEwLCJGb250TmFtZSI6IkNhbGlicmkiLCJJc0JvbGQiOmZhbHNlLCJJc0l0YWxpYyI6ZmFsc2UsIklzVW5kZXJsaW5lZCI6ZmFsc2UsIlBhcmVudFN0eWxlIjpudWxsfSwiQXV0b1NpemUiOjAsIkZvcmVncm91bmQiOnsiJGlkIjoiMjAyIiwiQ29sb3IiOnsiJHJlZiI6Ijg2In19LCJNYXhXaWR0aCI6MjAwLjAsIk1heEhlaWdodCI6IkluZmluaXR5IiwiU21hcnRGb3JlZ3JvdW5kSXNBY3RpdmUiOmZhbHNlLCJIb3Jpem9udGFsQWxpZ25tZW50IjowLCJWZXJ0aWNhbEFsaWdubWVudCI6MCwiU21hcnRGb3JlZ3JvdW5kIjpudWxsLCJCYWNrZ3JvdW5kRmlsbFR5cGUiOjAsIk1hcmdpbiI6eyIkaWQiOiIyMDMiLCJUb3AiOjAsIkxlZnQiOjAsIlJpZ2h0IjowLCJCb3R0b20iOjB9LCJQYWRkaW5nIjp7IiRpZCI6IjIwNCIsIlRvcCI6MCwiTGVmdCI6MCwiUmlnaHQiOjAsIkJvdHRvbSI6MH0sIkJhY2tncm91bmQiOnsiJHJlZiI6Ijg5In0sIklzVmlzaWJsZSI6dHJ1ZSwiV2lkdGgiOjAuMCwiSGVpZ2h0IjowLjAsIkJvcmRlclN0eWxlIjp7IiRpZCI6IjIwNSIsIkxpbmVDb2xvciI6bnVsbCwiTGluZVdlaWdodCI6MC4wLCJMaW5lVHlwZSI6MCwiUGFyZW50U3R5bGUiOm51bGx9LCJQYXJlbnRTdHlsZSI6bnVsbH0sIkR1cmF0aW9uU3R5bGUiOnsiJGlkIjoiMjA2IiwiRm9udFNldHRpbmdzIjp7IiRpZCI6IjIwNyIsIkZvbnRTaXplIjoxMCwiRm9udE5hbWUiOiJDYWxpYnJpIiwiSXNCb2xkIjpmYWxzZSwiSXNJdGFsaWMiOmZhbHNlLCJJc1VuZGVybGluZWQiOmZhbHNlLCJQYXJlbnRTdHlsZSI6bnVsbH0sIkF1dG9TaXplIjowLCJGb3JlZ3JvdW5kIjp7IiRpZCI6IjIwOCIsIkNvbG9yIjp7IiRyZWYiOiI5MyJ9fSwiTWF4V2lkdGgiOjIwMC4wLCJNYXhIZWlnaHQiOiJJbmZpbml0eSIsIlNtYXJ0Rm9yZWdyb3VuZElzQWN0aXZlIjpmYWxzZSwiSG9yaXpvbnRhbEFsaWdubWVudCI6MCwiVmVydGljYWxBbGlnbm1lbnQiOjAsIlNtYXJ0Rm9yZWdyb3VuZCI6bnVsbCwiQmFja2dyb3VuZEZpbGxUeXBlIjowLCJNYXJnaW4iOnsiJGlkIjoiMjA5IiwiVG9wIjowLCJMZWZ0IjowLCJSaWdodCI6MCwiQm90dG9tIjowfSwiUGFkZGluZyI6eyIkaWQiOiIyMTAiLCJUb3AiOjAsIkxlZnQiOjAsIlJpZ2h0IjowLCJCb3R0b20iOjB9LCJCYWNrZ3JvdW5kIjp7IiRyZWYiOiI5NiJ9LCJJc1Zpc2libGUiOnRydWUsIldpZHRoIjowLjAsIkhlaWdodCI6MC4wLCJCb3JkZXJTdHlsZSI6eyIkaWQiOiIyMTEiLCJMaW5lQ29sb3IiOm51bGwsIkxpbmVXZWlnaHQiOjAuMCwiTGluZVR5cGUiOjAsIlBhcmVudFN0eWxlIjpudWxsfSwiUGFyZW50U3R5bGUiOm51bGx9LCJIb3Jpem9udGFsQ29ubmVjdG9yU3R5bGUiOnsiJGlkIjoiMjEyIiwiTGluZUNvbG9yIjp7IiRyZWYiOiI5OCJ9LCJMaW5lV2VpZ2h0IjoxLjAsIkxpbmVUeXBlIjowLCJQYXJlbnRTdHlsZSI6bnVsbH0sIlZlcnRpY2FsQ29ubmVjdG9yU3R5bGUiOnsiJGlkIjoiMjEz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xNCIsIk1hcmdpbiI6eyIkaWQiOiIyMTUiLCJUb3AiOjAsIkxlZnQiOjQsIlJpZ2h0Ijo0LCJCb3R0b20iOjB9LCJQYWRkaW5nIjp7IiRpZCI6IjIxNiIsIlRvcCI6MCwiTGVmdCI6MCwiUmlnaHQiOjAsIkJvdHRvbSI6MH0sIkJhY2tncm91bmQiOnsiJGlkIjoiMjE3IiwiQ29sb3IiOnsiJGlkIjoiMjE4IiwiQSI6MjU1LCJSIjoxOSwiRyI6MTI0LCJCIjoxOTB9fSwiSXNWaXNpYmxlIjp0cnVlLCJXaWR0aCI6MC4wLCJIZWlnaHQiOjE2LjAsIkJvcmRlclN0eWxlIjp7IiRpZCI6IjIxOSIsIkxpbmVDb2xvciI6eyIkcmVmIjoiMTA5In0sIkxpbmVXZWlnaHQiOjAuMCwiTGluZVR5cGUiOjAsIlBhcmVudFN0eWxlIjpudWxsfSwiUGFyZW50U3R5bGUiOm51bGx9LCJUaXRsZVN0eWxlIjp7IiRpZCI6IjIyMCIsIkZvbnRTZXR0aW5ncyI6eyIkaWQiOiIyMjEiLCJGb250U2l6ZSI6MTEsIkZvbnROYW1lIjoiQ2FsaWJyaSIsIklzQm9sZCI6dHJ1ZSwiSXNJdGFsaWMiOmZhbHNlLCJJc1VuZGVybGluZWQiOmZhbHNlLCJQYXJlbnRTdHlsZSI6bnVsbH0sIkF1dG9TaXplIjowLCJGb3JlZ3JvdW5kIjp7IiRpZCI6IjIyMiIsIkNvbG9yIjp7IiRyZWYiOiIxMTQifX0sIk1heFdpZHRoIjo5NjAuMCwiTWF4SGVpZ2h0IjoiSW5maW5pdHkiLCJTbWFydEZvcmVncm91bmRJc0FjdGl2ZSI6ZmFsc2UsIkhvcml6b250YWxBbGlnbm1lbnQiOjEsIlZlcnRpY2FsQWxpZ25tZW50IjowLCJTbWFydEZvcmVncm91bmQiOm51bGwsIkJhY2tncm91bmRGaWxsVHlwZSI6MCwiTWFyZ2luIjp7IiRpZCI6IjIyMyIsIlRvcCI6MCwiTGVmdCI6MCwiUmlnaHQiOjAsIkJvdHRvbSI6MH0sIlBhZGRpbmciOnsiJGlkIjoiMjI0IiwiVG9wIjowLCJMZWZ0IjowLCJSaWdodCI6MCwiQm90dG9tIjowfSwiQmFja2dyb3VuZCI6eyIkcmVmIjoiMTE3In0sIklzVmlzaWJsZSI6dHJ1ZSwiV2lkdGgiOjAuMCwiSGVpZ2h0IjowLjAsIkJvcmRlclN0eWxlIjp7IiRpZCI6IjIyNSIsIkxpbmVDb2xvciI6bnVsbCwiTGluZVdlaWdodCI6MC4wLCJMaW5lVHlwZSI6MCwiUGFyZW50U3R5bGUiOm51bGx9LCJQYXJlbnRTdHlsZSI6bnVsbH0sIkRhdGVTdHlsZSI6eyIkaWQiOiIyMjYiLCJGb250U2V0dGluZ3MiOnsiJGlkIjoiMjI3IiwiRm9udFNpemUiOjEwLCJGb250TmFtZSI6IkNhbGlicmkiLCJJc0JvbGQiOmZhbHNlLCJJc0l0YWxpYyI6ZmFsc2UsIklzVW5kZXJsaW5lZCI6ZmFsc2UsIlBhcmVudFN0eWxlIjpudWxsfSwiQXV0b1NpemUiOjAsIkZvcmVncm91bmQiOnsiJGlkIjoiMjI4IiwiQ29sb3IiOnsiJHJlZiI6IjEyMSJ9fSwiTWF4V2lkdGgiOjIwMC4wLCJNYXhIZWlnaHQiOiJJbmZpbml0eSIsIlNtYXJ0Rm9yZWdyb3VuZElzQWN0aXZlIjpmYWxzZSwiSG9yaXpvbnRhbEFsaWdubWVudCI6MCwiVmVydGljYWxBbGlnbm1lbnQiOjAsIlNtYXJ0Rm9yZWdyb3VuZCI6bnVsbCwiQmFja2dyb3VuZEZpbGxUeXBlIjow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jAyNTZjNWQ2LTZjMzMtNDNjNy1iM2E2LTkxZGJjODZlNDY2NiIsIkltcG9ydElkIjpudWxsLCJUaXRsZSI6IkRhdGEgQ29sbGVjdGlvbiBTdHVkeSIsIk5vdGUiOm51bGwsIkh5cGVybGluayI6bnVsbCwiSXNDaGFuZ2VkIjpmYWxzZSwiSXNOZXciOmZhbHNlfSx7IiRpZCI6IjIzMyIsIkdyb3VwTmFtZSI6bnVsbCwiU3RhcnREYXRlIjoiMjAxOC0xMi0xMVQwMDowMDowMFoiLCJFbmREYXRlIjoiMjAxOS0wMS0wOFQyMzo1OTowMFoiLCJQZXJjZW50YWdlQ29tcGxldGUiOm51bGwsIlN0eWxlIjp7IiRpZCI6IjIzNCIsIlNoYXBlIjoyLCJTaGFwZVRoaWNrbmVzcyI6MSwiRHVyYXRpb25Gb3JtYXQiOjAsIkluY2x1ZGVOb25Xb3JraW5nRGF5c0luRHVyYXRpb24iOmZhbHNlLCJQZXJjZW50YWdlQ29tcGxldGVTdHlsZSI6eyIkaWQiOiIyMzUiLCJGb250U2V0dGluZ3MiOnsiJGlkIjoiMjM2IiwiRm9udFNpemUiOjEwLCJGb250TmFtZSI6IkNhbGlicmkiLCJJc0JvbGQiOmZhbHNlLCJJc0l0YWxpYyI6ZmFsc2UsIklzVW5kZXJsaW5lZCI6ZmFsc2UsIlBhcmVudFN0eWxlIjpudWxsfSwiQXV0b1NpemUiOjAsIkZvcmVncm91bmQiOnsiJGlkIjoiMjM3IiwiQ29sb3IiOnsiJHJlZiI6Ijg2In19LCJNYXhXaWR0aCI6MjAwLjAsIk1heEhlaWdodCI6IkluZmluaXR5IiwiU21hcnRGb3JlZ3JvdW5kSXNBY3RpdmUiOmZhbHNlLCJIb3Jpem9udGFsQWxpZ25tZW50IjowLCJWZXJ0aWNhbEFsaWdubWVudCI6MCwiU21hcnRGb3JlZ3JvdW5kIjpudWxsLCJCYWNrZ3JvdW5kRmlsbFR5cGUiOjAsIk1hcmdpbiI6eyIkaWQiOiIyMzgiLCJUb3AiOjAsIkxlZnQiOjAsIlJpZ2h0IjowLCJCb3R0b20iOjB9LCJQYWRkaW5nIjp7IiRpZCI6IjIzOSIsIlRvcCI6MCwiTGVmdCI6MCwiUmlnaHQiOjAsIkJvdHRvbSI6MH0sIkJhY2tncm91bmQiOnsiJHJlZiI6Ijg5In0sIklzVmlzaWJsZSI6dHJ1ZSwiV2lkdGgiOjAuMCwiSGVpZ2h0IjowLjAsIkJvcmRlclN0eWxlIjp7IiRpZCI6IjI0MCIsIkxpbmVDb2xvciI6bnVsbCwiTGluZVdlaWdodCI6MC4wLCJMaW5lVHlwZSI6MCwiUGFyZW50U3R5bGUiOm51bGx9LCJQYXJlbnRTdHlsZSI6bnVsbH0sIkR1cmF0aW9uU3R5bGUiOnsiJGlkIjoiMjQxIiwiRm9udFNldHRpbmdzIjp7IiRpZCI6IjI0MiIsIkZvbnRTaXplIjoxMCwiRm9udE5hbWUiOiJDYWxpYnJpIiwiSXNCb2xkIjpmYWxzZSwiSXNJdGFsaWMiOmZhbHNlLCJJc1VuZGVybGluZWQiOmZhbHNlLCJQYXJlbnRTdHlsZSI6bnVsbH0sIkF1dG9TaXplIjowLCJGb3JlZ3JvdW5kIjp7IiRpZCI6IjI0MyIsIkNvbG9yIjp7IiRyZWYiOiI5MyJ9fSwiTWF4V2lkdGgiOjIwMC4wLCJNYXhIZWlnaHQiOiJJbmZpbml0eSIsIlNtYXJ0Rm9yZWdyb3VuZElzQWN0aXZlIjpmYWxzZSwiSG9yaXpvbnRhbEFsaWdubWVudCI6MCwiVmVydGljYWxBbGlnbm1lbnQiOjAsIlNtYXJ0Rm9yZWdyb3VuZCI6bnVsbCwiQmFja2dyb3VuZEZpbGxUeXBlIjowLCJNYXJnaW4iOnsiJGlkIjoiMjQ0IiwiVG9wIjowLCJMZWZ0IjowLCJSaWdodCI6MCwiQm90dG9tIjowfSwiUGFkZGluZyI6eyIkaWQiOiIyNDUiLCJUb3AiOjAsIkxlZnQiOjAsIlJpZ2h0IjowLCJCb3R0b20iOjB9LCJCYWNrZ3JvdW5kIjp7IiRyZWYiOiI5NiJ9LCJJc1Zpc2libGUiOnRydWUsIldpZHRoIjowLjAsIkhlaWdodCI6MC4wLCJCb3JkZXJTdHlsZSI6eyIkaWQiOiIyNDYiLCJMaW5lQ29sb3IiOm51bGwsIkxpbmVXZWlnaHQiOjAuMCwiTGluZVR5cGUiOjAsIlBhcmVudFN0eWxlIjpudWxsfSwiUGFyZW50U3R5bGUiOm51bGx9LCJIb3Jpem9udGFsQ29ubmVjdG9yU3R5bGUiOnsiJGlkIjoiMjQ3IiwiTGluZUNvbG9yIjp7IiRyZWYiOiI5OCJ9LCJMaW5lV2VpZ2h0IjoxLjAsIkxpbmVUeXBlIjowLCJQYXJlbnRTdHlsZSI6bnVsbH0sIlZlcnRpY2FsQ29ubmVjdG9yU3R5bGUiOnsiJGlkIjoiMjQ4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0OSIsIk1hcmdpbiI6eyIkaWQiOiIyNTAiLCJUb3AiOjAsIkxlZnQiOjQsIlJpZ2h0Ijo0LCJCb3R0b20iOjB9LCJQYWRkaW5nIjp7IiRpZCI6IjI1MSIsIlRvcCI6MCwiTGVmdCI6MCwiUmlnaHQiOjAsIkJvdHRvbSI6MH0sIkJhY2tncm91bmQiOnsiJGlkIjoiMjUyIiwiQ29sb3IiOnsiJGlkIjoiMjUzIiwiQSI6MjU1LCJSIjoxOSwiRyI6MTI0LCJCIjoxOTB9fSwiSXNWaXNpYmxlIjp0cnVlLCJXaWR0aCI6MC4wLCJIZWlnaHQiOjE2LjAsIkJvcmRlclN0eWxlIjp7IiRpZCI6IjI1NCIsIkxpbmVDb2xvciI6eyIkcmVmIjoiMTA5In0sIkxpbmVXZWlnaHQiOjAuMCwiTGluZVR5cGUiOjAsIlBhcmVudFN0eWxlIjpudWxsfSwiUGFyZW50U3R5bGUiOm51bGx9LCJUaXRsZVN0eWxlIjp7IiRpZCI6IjI1NSIsIkZvbnRTZXR0aW5ncyI6eyIkaWQiOiIyNTYiLCJGb250U2l6ZSI6MTEsIkZvbnROYW1lIjoiQ2FsaWJyaSIsIklzQm9sZCI6dHJ1ZSwiSXNJdGFsaWMiOmZhbHNlLCJJc1VuZGVybGluZWQiOmZhbHNlLCJQYXJlbnRTdHlsZSI6bnVsbH0sIkF1dG9TaXplIjowLCJGb3JlZ3JvdW5kIjp7IiRpZCI6IjI1NyIsIkNvbG9yIjp7IiRyZWYiOiIxMTQifX0sIk1heFdpZHRoIjo5NjAuMCwiTWF4SGVpZ2h0IjoiSW5maW5pdHkiLCJTbWFydEZvcmVncm91bmRJc0FjdGl2ZSI6ZmFsc2UsIkhvcml6b250YWxBbGlnbm1lbnQiOjEsIlZlcnRpY2FsQWxpZ25tZW50IjowLCJTbWFydEZvcmVncm91bmQiOm51bGwsIkJhY2tncm91bmRGaWxsVHlwZSI6MCwiTWFyZ2luIjp7IiRpZCI6IjI1OCIsIlRvcCI6MCwiTGVmdCI6MCwiUmlnaHQiOjAsIkJvdHRvbSI6MH0sIlBhZGRpbmciOnsiJGlkIjoiMjU5IiwiVG9wIjowLCJMZWZ0IjowLCJSaWdodCI6MCwiQm90dG9tIjowfSwiQmFja2dyb3VuZCI6eyIkcmVmIjoiMTE3In0sIklzVmlzaWJsZSI6dHJ1ZSwiV2lkdGgiOjAuMCwiSGVpZ2h0IjowLjAsIkJvcmRlclN0eWxlIjp7IiRpZCI6IjI2MCIsIkxpbmVDb2xvciI6bnVsbCwiTGluZVdlaWdodCI6MC4wLCJMaW5lVHlwZSI6MCwiUGFyZW50U3R5bGUiOm51bGx9LCJQYXJlbnRTdHlsZSI6bnVsbH0sIkRhdGVTdHlsZSI6eyIkaWQiOiIyNjEiLCJGb250U2V0dGluZ3MiOnsiJGlkIjoiMjYyIiwiRm9udFNpemUiOjEwLCJGb250TmFtZSI6IkNhbGlicmkiLCJJc0JvbGQiOmZhbHNlLCJJc0l0YWxpYyI6ZmFsc2UsIklzVW5kZXJsaW5lZCI6ZmFsc2UsIlBhcmVudFN0eWxlIjpudWxsfSwiQXV0b1NpemUiOjAsIkZvcmVncm91bmQiOnsiJGlkIjoiMjYzIiwiQ29sb3IiOnsiJHJlZiI6IjEyMSJ9fSwiTWF4V2lkdGgiOjIwMC4wLCJNYXhIZWlnaHQiOiJJbmZpbml0eSIsIlNtYXJ0Rm9yZWdyb3VuZElzQWN0aXZlIjpmYWxzZSwiSG9yaXpvbnRhbEFsaWdubWVudCI6MCwiVmVydGljYWxBbGlnbm1lbnQiOjAsIlNtYXJ0Rm9yZWdyb3VuZCI6bnVsbCwiQmFja2dyb3VuZEZpbGxUeXBlIjowLCJNYXJnaW4iOnsiJGlkIjoiMjY0IiwiVG9wIjowLCJMZWZ0IjowLCJSaWdodCI6MCwiQm90dG9tIjowfSwiUGFkZGluZyI6eyIkaWQiOiIyNjUiLCJUb3AiOjAsIkxlZnQiOjAsIlJpZ2h0IjowLCJCb3R0b20iOjB9LCJCYWNrZ3JvdW5kIjp7IiRyZWYiOiIxMjQifSwiSXNWaXNpYmxlIjp0cnVlLCJXaWR0aCI6MC4wLCJIZWlnaHQiOjAuMCwiQm9yZGVyU3R5bGUiOnsiJGlkIjoiMjY2IiwiTGluZUNvbG9yIjpudWxsLCJMaW5lV2VpZ2h0IjowLjAsIkxpbmVUeXBlIjowLCJQYXJlbnRTdHlsZSI6bnVsbH0sIlBhcmVudFN0eWxlIjpudWxsfSwiRGF0ZUZvcm1hdCI6eyIkaWQiOiIyNj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I2NyJ9LCJJZCI6IjEwYzE3ZWIwLTY0NzctNGE4ZC1iZTliLWFiMDljY2ZmYWMwMiIsIkltcG9ydElkIjpudWxsLCJUaXRsZSI6Ik5ldHdvcmsgVHJhaW5pbmciLCJOb3RlIjpudWxsLCJIeXBlcmxpbmsiOm51bGwsIklzQ2hhbmdlZCI6ZmFsc2UsIklzTmV3IjpmYWxzZX0seyIkaWQiOiIyNjgiLCJHcm91cE5hbWUiOm51bGwsIlN0YXJ0RGF0ZSI6IjIwMTktMDEtMDhUMDA6MDA6MDBaIiwiRW5kRGF0ZSI6IjIwMTktMDEtMTVUMjM6NTk6MDBaIiwiUGVyY2VudGFnZUNvbXBsZXRlIjpudWxsLCJTdHlsZSI6eyIkaWQiOiIyNjkiLCJTaGFwZSI6MiwiU2hhcGVUaGlja25lc3MiOjEsIkR1cmF0aW9uRm9ybWF0IjowLCJJbmNsdWRlTm9uV29ya2luZ0RheXNJbkR1cmF0aW9uIjpmYWxzZSwiUGVyY2VudGFnZUNvbXBsZXRlU3R5bGUiOnsiJGlkIjoiMjcwIiwiRm9udFNldHRpbmdzIjp7IiRpZCI6IjI3MSIsIkZvbnRTaXplIjoxMCwiRm9udE5hbWUiOiJDYWxpYnJpIiwiSXNCb2xkIjpmYWxzZSwiSXNJdGFsaWMiOmZhbHNlLCJJc1VuZGVybGluZWQiOmZhbHNlLCJQYXJlbnRTdHlsZSI6bnVsbH0sIkF1dG9TaXplIjowLCJGb3JlZ3JvdW5kIjp7IiRpZCI6IjI3MiIsIkNvbG9yIjp7IiRyZWYiOiI4NiJ9fSwiTWF4V2lkdGgiOjIwMC4wLCJNYXhIZWlnaHQiOiJJbmZpbml0eSIsIlNtYXJ0Rm9yZWdyb3VuZElzQWN0aXZlIjpmYWxzZSwiSG9yaXpvbnRhbEFsaWdubWVudCI6MCwiVmVydGljYWxBbGlnbm1lbnQiOjAsIlNtYXJ0Rm9yZWdyb3VuZCI6bnVsbCwiQmFja2dyb3VuZEZpbGxUeXBlIjowLCJNYXJnaW4iOnsiJGlkIjoiMjczIiwiVG9wIjowLCJMZWZ0IjowLCJSaWdodCI6MCwiQm90dG9tIjowfSwiUGFkZGluZyI6eyIkaWQiOiIyNzQiLCJUb3AiOjAsIkxlZnQiOjAsIlJpZ2h0IjowLCJCb3R0b20iOjB9LCJCYWNrZ3JvdW5kIjp7IiRyZWYiOiI4OSJ9LCJJc1Zpc2libGUiOnRydWUsIldpZHRoIjowLjAsIkhlaWdodCI6MC4wLCJCb3JkZXJTdHlsZSI6eyIkaWQiOiIyNzUiLCJMaW5lQ29sb3IiOm51bGwsIkxpbmVXZWlnaHQiOjAuMCwiTGluZVR5cGUiOjAsIlBhcmVudFN0eWxlIjpudWxsfSwiUGFyZW50U3R5bGUiOm51bGx9LCJEdXJhdGlvblN0eWxlIjp7IiRpZCI6IjI3NiIsIkZvbnRTZXR0aW5ncyI6eyIkaWQiOiIyNzciLCJGb250U2l6ZSI6MTAsIkZvbnROYW1lIjoiQ2FsaWJyaSIsIklzQm9sZCI6ZmFsc2UsIklzSXRhbGljIjpmYWxzZSwiSXNVbmRlcmxpbmVkIjpmYWxzZSwiUGFyZW50U3R5bGUiOm51bGx9LCJBdXRvU2l6ZSI6MCwiRm9yZWdyb3VuZCI6eyIkaWQiOiIyNzgiLCJDb2xvciI6eyIkcmVmIjoiOTMifX0sIk1heFdpZHRoIjoyMDAuMCwiTWF4SGVpZ2h0IjoiSW5maW5pdHkiLCJTbWFydEZvcmVncm91bmRJc0FjdGl2ZSI6ZmFsc2UsIkhvcml6b250YWxBbGlnbm1lbnQiOjAsIlZlcnRpY2FsQWxpZ25tZW50IjowLCJTbWFydEZvcmVncm91bmQiOm51bGwsIkJhY2tncm91bmRGaWxsVHlwZSI6MCwiTWFyZ2luIjp7IiRpZCI6IjI3OSIsIlRvcCI6MCwiTGVmdCI6MCwiUmlnaHQiOjAsIkJvdHRvbSI6MH0sIlBhZGRpbmciOnsiJGlkIjoiMjgwIiwiVG9wIjowLCJMZWZ0IjowLCJSaWdodCI6MCwiQm90dG9tIjowfSwiQmFja2dyb3VuZCI6eyIkcmVmIjoiOTYifSwiSXNWaXNpYmxlIjp0cnVlLCJXaWR0aCI6MC4wLCJIZWlnaHQiOjAuMCwiQm9yZGVyU3R5bGUiOnsiJGlkIjoiMjgxIiwiTGluZUNvbG9yIjpudWxsLCJMaW5lV2VpZ2h0IjowLjAsIkxpbmVUeXBlIjowLCJQYXJlbnRTdHlsZSI6bnVsbH0sIlBhcmVudFN0eWxlIjpudWxsfSwiSG9yaXpvbnRhbENvbm5lY3RvclN0eWxlIjp7IiRpZCI6IjI4MiIsIkxpbmVDb2xvciI6eyIkcmVmIjoiOTgifSwiTGluZVdlaWdodCI6MS4wLCJMaW5lVHlwZSI6MCwiUGFyZW50U3R5bGUiOm51bGx9LCJWZXJ0aWNhbENvbm5lY3RvclN0eWxlIjp7IiRpZCI6IjI4MyIsIkxpbmVDb2xvciI6eyIkcmVmIjoiMTAxIn0sIkxpbmVXZWlnaHQiOjAuMCwiTGluZVR5cGUiOjAsIlBhcmVudFN0eWxlIjpudWxs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yODQiLCJNYXJnaW4iOnsiJGlkIjoiMjg1IiwiVG9wIjowLCJMZWZ0Ijo0LCJSaWdodCI6NCwiQm90dG9tIjowfSwiUGFkZGluZyI6eyIkaWQiOiIyODYiLCJUb3AiOjAsIkxlZnQiOjAsIlJpZ2h0IjowLCJCb3R0b20iOjB9LCJCYWNrZ3JvdW5kIjp7IiRpZCI6IjI4NyIsIkNvbG9yIjp7IiRpZCI6IjI4OCIsIkEiOjI1NSwiUiI6MTksIkciOjEyNCwiQiI6MTkwfX0sIklzVmlzaWJsZSI6dHJ1ZSwiV2lkdGgiOjAuMCwiSGVpZ2h0IjoxNi4wLCJCb3JkZXJTdHlsZSI6eyIkaWQiOiIyODkiLCJMaW5lQ29sb3IiOnsiJHJlZiI6IjEwOSJ9LCJMaW5lV2VpZ2h0IjowLjAsIkxpbmVUeXBlIjowLCJQYXJlbnRTdHlsZSI6bnVsbH0sIlBhcmVudFN0eWxlIjpudWxsfSwiVGl0bGVTdHlsZSI6eyIkaWQiOiIyOTAiLCJGb250U2V0dGluZ3MiOnsiJGlkIjoiMjkxIiwiRm9udFNpemUiOjExLCJGb250TmFtZSI6IkNhbGlicmkiLCJJc0JvbGQiOnRydWUsIklzSXRhbGljIjpmYWxzZSwiSXNVbmRlcmxpbmVkIjpmYWxzZSwiUGFyZW50U3R5bGUiOm51bGx9LCJBdXRvU2l6ZSI6MCwiRm9yZWdyb3VuZCI6eyIkaWQiOiIyOTIiLCJDb2xvciI6eyIkcmVmIjoiMTE0In19LCJNYXhXaWR0aCI6OTYwLjAsIk1heEhlaWdodCI6IkluZmluaXR5IiwiU21hcnRGb3JlZ3JvdW5kSXNBY3RpdmUiOmZhbHNlLCJIb3Jpem9udGFsQWxpZ25tZW50IjoxLCJWZXJ0aWNhbEFsaWdubWVudCI6MCwiU21hcnRGb3JlZ3JvdW5kIjpudWxsLCJCYWNrZ3JvdW5kRmlsbFR5cGUiOjAsIk1hcmdpbiI6eyIkaWQiOiIyOTMiLCJUb3AiOjAsIkxlZnQiOjAsIlJpZ2h0IjowLCJCb3R0b20iOjB9LCJQYWRkaW5nIjp7IiRpZCI6IjI5NCIsIlRvcCI6MCwiTGVmdCI6MCwiUmlnaHQiOjAsIkJvdHRvbSI6MH0sIkJhY2tncm91bmQiOnsiJHJlZiI6IjExNyJ9LCJJc1Zpc2libGUiOnRydWUsIldpZHRoIjowLjAsIkhlaWdodCI6MC4wLCJCb3JkZXJTdHlsZSI6eyIkaWQiOiIyOTUiLCJMaW5lQ29sb3IiOm51bGwsIkxpbmVXZWlnaHQiOjAuMCwiTGluZVR5cGUiOjAsIlBhcmVudFN0eWxlIjpudWxsfSwiUGFyZW50U3R5bGUiOm51bGx9LCJEYXRlU3R5bGUiOnsiJGlkIjoiMjk2IiwiRm9udFNldHRpbmdzIjp7IiRpZCI6IjI5NyIsIkZvbnRTaXplIjoxMCwiRm9udE5hbWUiOiJDYWxpYnJpIiwiSXNCb2xkIjpmYWxzZSwiSXNJdGFsaWMiOmZhbHNlLCJJc1VuZGVybGluZWQiOmZhbHNlLCJQYXJlbnRTdHlsZSI6bnVsbH0sIkF1dG9TaXplIjowLCJGb3JlZ3JvdW5kIjp7IiRpZCI6IjI5OCIsIkNvbG9yIjp7IiRyZWYiOiIxMjEifX0sIk1heFdpZHRoIjoyMDAuMCwiTWF4SGVpZ2h0IjoiSW5maW5pdHkiLCJTbWFydEZvcmVncm91bmRJc0FjdGl2ZSI6ZmFsc2UsIkhvcml6b250YWxBbGlnbm1lbnQiOjAsIlZlcnRpY2FsQWxpZ25tZW50IjowLCJTbWFydEZvcmVncm91bmQiOm51bGwsIkJhY2tncm91bmRGaWxsVHlwZSI6MCwiTWFyZ2luIjp7IiRpZCI6IjI5OSIsIlRvcCI6MCwiTGVmdCI6MCwiUmlnaHQiOjAsIkJvdHRvbSI6MH0sIlBhZGRpbmciOnsiJGlkIjoiMzAwIiwiVG9wIjowLCJMZWZ0IjowLCJSaWdodCI6MCwiQm90dG9tIjowfSwiQmFja2dyb3VuZCI6eyIkcmVmIjoiMTI0In0sIklzVmlzaWJsZSI6dHJ1ZSwiV2lkdGgiOjAuMCwiSGVpZ2h0IjowLjAsIkJvcmRlclN0eWxlIjp7IiRpZCI6IjMwMSIsIkxpbmVDb2xvciI6bnVsbCwiTGluZVdlaWdodCI6MC4wLCJMaW5lVHlwZSI6MCwiUGFyZW50U3R5bGUiOm51bGx9LCJQYXJlbnRTdHlsZSI6bnVsbH0sIkRhdGVGb3JtYXQiOnsiJGlkIjoiMzAy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UsIlNtYXJ0RHVyYXRpb25BY3RpdmF0ZWQiOmZhbHNlLCJEYXRlRm9ybWF0Ijp7IiRyZWYiOiIzMDIifSwiSWQiOiI5NTJlYzcwOS04ZmEyLTQ2MjEtYjZlYi1hNGRkYjc4ODg1NDYiLCJJbXBvcnRJZCI6bnVsbCwiVGl0bGUiOiJEaXNjdXNzaW9uIiwiTm90ZSI6bnVsbCwiSHlwZXJsaW5rIjpudWxsLCJJc0NoYW5nZWQiOmZhbHNlLCJJc05ldyI6ZmFsc2V9LHsiJGlkIjoiMzAzIiwiR3JvdXBOYW1lIjpudWxsLCJTdGFydERhdGUiOiIyMDE5LTAxLTE1VDAwOjAwOjAwWiIsIkVuZERhdGUiOiIyMDE5LTAxLTI5VDIzOjU5OjAwWiIsIlBlcmNlbnRhZ2VDb21wbGV0ZSI6bnVsbCwiU3R5bGUiOnsiJGlkIjoiMzA0IiwiU2hhcGUiOjIsIlNoYXBlVGhpY2tuZXNzIjoxLCJEdXJhdGlvbkZvcm1hdCI6MCwiSW5jbHVkZU5vbldvcmtpbmdEYXlzSW5EdXJhdGlvbiI6ZmFsc2UsIlBlcmNlbnRhZ2VDb21wbGV0ZVN0eWxlIjp7IiRpZCI6IjMwNSIsIkZvbnRTZXR0aW5ncyI6eyIkaWQiOiIzMDYiLCJGb250U2l6ZSI6MTAsIkZvbnROYW1lIjoiQ2FsaWJyaSIsIklzQm9sZCI6ZmFsc2UsIklzSXRhbGljIjpmYWxzZSwiSXNVbmRlcmxpbmVkIjpmYWxzZSwiUGFyZW50U3R5bGUiOm51bGx9LCJBdXRvU2l6ZSI6MCwiRm9yZWdyb3VuZCI6eyIkaWQiOiIzMDciLCJDb2xvciI6eyIkcmVmIjoiODYifX0sIk1heFdpZHRoIjoyMDAuMCwiTWF4SGVpZ2h0IjoiSW5maW5pdHkiLCJTbWFydEZvcmVncm91bmRJc0FjdGl2ZSI6ZmFsc2UsIkhvcml6b250YWxBbGlnbm1lbnQiOjAsIlZlcnRpY2FsQWxpZ25tZW50IjowLCJTbWFydEZvcmVncm91bmQiOm51bGwsIkJhY2tncm91bmRGaWxsVHlwZSI6MCwiTWFyZ2luIjp7IiRpZCI6IjMwOCIsIlRvcCI6MCwiTGVmdCI6MCwiUmlnaHQiOjAsIkJvdHRvbSI6MH0sIlBhZGRpbmciOnsiJGlkIjoiMzA5IiwiVG9wIjowLCJMZWZ0IjowLCJSaWdodCI6MCwiQm90dG9tIjowfSwiQmFja2dyb3VuZCI6eyIkcmVmIjoiODkifSwiSXNWaXNpYmxlIjp0cnVlLCJXaWR0aCI6MC4wLCJIZWlnaHQiOjAuMCwiQm9yZGVyU3R5bGUiOnsiJGlkIjoiMzEwIiwiTGluZUNvbG9yIjpudWxsLCJMaW5lV2VpZ2h0IjowLjAsIkxpbmVUeXBlIjowLCJQYXJlbnRTdHlsZSI6bnVsbH0sIlBhcmVudFN0eWxlIjpudWxsfSwiRHVyYXRpb25TdHlsZSI6eyIkaWQiOiIzMTEiLCJGb250U2V0dGluZ3MiOnsiJGlkIjoiMzEyIiwiRm9udFNpemUiOjEwLCJGb250TmFtZSI6IkNhbGlicmkiLCJJc0JvbGQiOmZhbHNlLCJJc0l0YWxpYyI6ZmFsc2UsIklzVW5kZXJsaW5lZCI6ZmFsc2UsIlBhcmVudFN0eWxlIjpudWxsfSwiQXV0b1NpemUiOjAsIkZvcmVncm91bmQiOnsiJGlkIjoiMzEzIiwiQ29sb3IiOnsiJHJlZiI6IjkzIn19LCJNYXhXaWR0aCI6MjAwLjAsIk1heEhlaWdodCI6IkluZmluaXR5IiwiU21hcnRGb3JlZ3JvdW5kSXNBY3RpdmUiOmZhbHNlLCJIb3Jpem9udGFsQWxpZ25tZW50IjowLCJWZXJ0aWNhbEFsaWdubWVudCI6MCwiU21hcnRGb3JlZ3JvdW5kIjpudWxsLCJCYWNrZ3JvdW5kRmlsbFR5cGUiOjAsIk1hcmdpbiI6eyIkaWQiOiIzMTQiLCJUb3AiOjAsIkxlZnQiOjAsIlJpZ2h0IjowLCJCb3R0b20iOjB9LCJQYWRkaW5nIjp7IiRpZCI6IjMxNSIsIlRvcCI6MCwiTGVmdCI6MCwiUmlnaHQiOjAsIkJvdHRvbSI6MH0sIkJhY2tncm91bmQiOnsiJHJlZiI6Ijk2In0sIklzVmlzaWJsZSI6dHJ1ZSwiV2lkdGgiOjAuMCwiSGVpZ2h0IjowLjAsIkJvcmRlclN0eWxlIjp7IiRpZCI6IjMxNiIsIkxpbmVDb2xvciI6bnVsbCwiTGluZVdlaWdodCI6MC4wLCJMaW5lVHlwZSI6MCwiUGFyZW50U3R5bGUiOm51bGx9LCJQYXJlbnRTdHlsZSI6bnVsbH0sIkhvcml6b250YWxDb25uZWN0b3JTdHlsZSI6eyIkaWQiOiIzMTciLCJMaW5lQ29sb3IiOnsiJHJlZiI6Ijk4In0sIkxpbmVXZWlnaHQiOjEuMCwiTGluZVR5cGUiOjAsIlBhcmVudFN0eWxlIjpudWxsfSwiVmVydGljYWxDb25uZWN0b3JTdHlsZSI6eyIkaWQiOiIzMT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zE5IiwiTWFyZ2luIjp7IiRpZCI6IjMyMCIsIlRvcCI6MCwiTGVmdCI6NCwiUmlnaHQiOjQsIkJvdHRvbSI6MH0sIlBhZGRpbmciOnsiJGlkIjoiMzIxIiwiVG9wIjowLCJMZWZ0IjowLCJSaWdodCI6MCwiQm90dG9tIjowfSwiQmFja2dyb3VuZCI6eyIkaWQiOiIzMjIiLCJDb2xvciI6eyIkaWQiOiIzMjMiLCJBIjoyNTUsIlIiOjE5LCJHIjoxMjQsIkIiOjE5MH19LCJJc1Zpc2libGUiOnRydWUsIldpZHRoIjowLjAsIkhlaWdodCI6MTYuMCwiQm9yZGVyU3R5bGUiOnsiJGlkIjoiMzI0IiwiTGluZUNvbG9yIjp7IiRyZWYiOiIxMDkifSwiTGluZVdlaWdodCI6MC4wLCJMaW5lVHlwZSI6MCwiUGFyZW50U3R5bGUiOm51bGx9LCJQYXJlbnRTdHlsZSI6bnVsbH0sIlRpdGxlU3R5bGUiOnsiJGlkIjoiMzI1IiwiRm9udFNldHRpbmdzIjp7IiRpZCI6IjMyNiIsIkZvbnRTaXplIjoxMSwiRm9udE5hbWUiOiJDYWxpYnJpIiwiSXNCb2xkIjp0cnVlLCJJc0l0YWxpYyI6ZmFsc2UsIklzVW5kZXJsaW5lZCI6ZmFsc2UsIlBhcmVudFN0eWxlIjpudWxsfSwiQXV0b1NpemUiOjAsIkZvcmVncm91bmQiOnsiJGlkIjoiMzI3IiwiQ29sb3IiOnsiJHJlZiI6IjExNCJ9fSwiTWF4V2lkdGgiOjk2MC4wLCJNYXhIZWlnaHQiOiJJbmZpbml0eSIsIlNtYXJ0Rm9yZWdyb3VuZElzQWN0aXZlIjpmYWxzZSwiSG9yaXpvbnRhbEFsaWdubWVudCI6MSwiVmVydGljYWxBbGlnbm1lbnQiOjAsIlNtYXJ0Rm9yZWdyb3VuZCI6bnVsbCwiQmFja2dyb3VuZEZpbGxUeXBlIjowLCJNYXJnaW4iOnsiJGlkIjoiMzI4IiwiVG9wIjowLCJMZWZ0IjowLCJSaWdodCI6MCwiQm90dG9tIjowfSwiUGFkZGluZyI6eyIkaWQiOiIzMjkiLCJUb3AiOjAsIkxlZnQiOjAsIlJpZ2h0IjowLCJCb3R0b20iOjB9LCJCYWNrZ3JvdW5kIjp7IiRyZWYiOiIxMTcifSwiSXNWaXNpYmxlIjp0cnVlLCJXaWR0aCI6MC4wLCJIZWlnaHQiOjAuMCwiQm9yZGVyU3R5bGUiOnsiJGlkIjoiMzMwIiwiTGluZUNvbG9yIjpudWxsLCJMaW5lV2VpZ2h0IjowLjAsIkxpbmVUeXBlIjowLCJQYXJlbnRTdHlsZSI6bnVsbH0sIlBhcmVudFN0eWxlIjpudWxsfSwiRGF0ZVN0eWxlIjp7IiRpZCI6IjMzMSIsIkZvbnRTZXR0aW5ncyI6eyIkaWQiOiIzMzIiLCJGb250U2l6ZSI6MTAsIkZvbnROYW1lIjoiQ2FsaWJyaSIsIklzQm9sZCI6ZmFsc2UsIklzSXRhbGljIjpmYWxzZSwiSXNVbmRlcmxpbmVkIjpmYWxzZSwiUGFyZW50U3R5bGUiOm51bGx9LCJBdXRvU2l6ZSI6MCwiRm9yZWdyb3VuZCI6eyIkaWQiOiIzMzMiLCJDb2xvciI6eyIkcmVmIjoiMTIxIn19LCJNYXhXaWR0aCI6MjAwLjAsIk1heEhlaWdodCI6IkluZmluaXR5IiwiU21hcnRGb3JlZ3JvdW5kSXNBY3RpdmUiOmZhbHNlLCJIb3Jpem9udGFsQWxpZ25tZW50IjowLCJWZXJ0aWNhbEFsaWdubWVudCI6MCwiU21hcnRGb3JlZ3JvdW5kIjpudWxsLCJCYWNrZ3JvdW5kRmlsbFR5cGUiOjAsIk1hcmdpbiI6eyIkaWQiOiIzMzQiLCJUb3AiOjAsIkxlZnQiOjAsIlJpZ2h0IjowLCJCb3R0b20iOjB9LCJQYWRkaW5nIjp7IiRpZCI6IjMzNSIsIlRvcCI6MCwiTGVmdCI6MCwiUmlnaHQiOjAsIkJvdHRvbSI6MH0sIkJhY2tncm91bmQiOnsiJHJlZiI6IjEyNCJ9LCJJc1Zpc2libGUiOnRydWUsIldpZHRoIjowLjAsIkhlaWdodCI6MC4wLCJCb3JkZXJTdHlsZSI6eyIkaWQiOiIzMzYiLCJMaW5lQ29sb3IiOm51bGwsIkxpbmVXZWlnaHQiOjAuMCwiTGluZVR5cGUiOjAsIlBhcmVudFN0eWxlIjpudWxsfSwiUGFyZW50U3R5bGUiOm51bGx9LCJEYXRlRm9ybWF0Ijp7IiRpZCI6IjMzNy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2LCJTbWFydER1cmF0aW9uQWN0aXZhdGVkIjpmYWxzZSwiRGF0ZUZvcm1hdCI6eyIkcmVmIjoiMzM3In0sIklkIjoiYWQzZDM1Y2YtNTg0YS00YWNjLWFjNGMtNDBiY2QzYjc2MTMyIiwiSW1wb3J0SWQiOm51bGwsIlRpdGxlIjoiRXZhbHVhdGlvbiIsIk5vdGUiOm51bGwsIkh5cGVybGluayI6bnVsbCwiSXNDaGFuZ2VkIjpmYWxzZSwiSXNOZXciOmZhbHNlfSx7IiRpZCI6IjMzOCIsIkdyb3VwTmFtZSI6bnVsbCwiU3RhcnREYXRlIjoiMjAxOS0wMS0yOVQwMDowMDowMFoiLCJFbmREYXRlIjoiMjAxOS0wMi0wNVQyMzo1OTowMFoiLCJQZXJjZW50YWdlQ29tcGxldGUiOm51bGwsIlN0eWxlIjp7IiRpZCI6IjMzOSIsIlNoYXBlIjoyLCJTaGFwZVRoaWNrbmVzcyI6MSwiRHVyYXRpb25Gb3JtYXQiOjAsIkluY2x1ZGVOb25Xb3JraW5nRGF5c0luRHVyYXRpb24iOmZhbHNlLCJQZXJjZW50YWdlQ29tcGxldGVTdHlsZSI6eyIkaWQiOiIzNDAiLCJGb250U2V0dGluZ3MiOnsiJGlkIjoiMzQxIiwiRm9udFNpemUiOjEwLCJGb250TmFtZSI6IkNhbGlicmkiLCJJc0JvbGQiOmZhbHNlLCJJc0l0YWxpYyI6ZmFsc2UsIklzVW5kZXJsaW5lZCI6ZmFsc2UsIlBhcmVudFN0eWxlIjpudWxsfSwiQXV0b1NpemUiOjAsIkZvcmVncm91bmQiOnsiJGlkIjoiMzQyIiwiQ29sb3IiOnsiJHJlZiI6Ijg2In19LCJNYXhXaWR0aCI6MjAwLjAsIk1heEhlaWdodCI6IkluZmluaXR5IiwiU21hcnRGb3JlZ3JvdW5kSXNBY3RpdmUiOmZhbHNlLCJIb3Jpem9udGFsQWxpZ25tZW50IjowLCJWZXJ0aWNhbEFsaWdubWVudCI6MCwiU21hcnRGb3JlZ3JvdW5kIjpudWxsLCJCYWNrZ3JvdW5kRmlsbFR5cGUiOjAsIk1hcmdpbiI6eyIkaWQiOiIzNDMiLCJUb3AiOjAsIkxlZnQiOjAsIlJpZ2h0IjowLCJCb3R0b20iOjB9LCJQYWRkaW5nIjp7IiRpZCI6IjM0NCIsIlRvcCI6MCwiTGVmdCI6MCwiUmlnaHQiOjAsIkJvdHRvbSI6MH0sIkJhY2tncm91bmQiOnsiJHJlZiI6Ijg5In0sIklzVmlzaWJsZSI6dHJ1ZSwiV2lkdGgiOjAuMCwiSGVpZ2h0IjowLjAsIkJvcmRlclN0eWxlIjp7IiRpZCI6IjM0NSIsIkxpbmVDb2xvciI6bnVsbCwiTGluZVdlaWdodCI6MC4wLCJMaW5lVHlwZSI6MCwiUGFyZW50U3R5bGUiOm51bGx9LCJQYXJlbnRTdHlsZSI6bnVsbH0sIkR1cmF0aW9uU3R5bGUiOnsiJGlkIjoiMzQ2IiwiRm9udFNldHRpbmdzIjp7IiRpZCI6IjM0NyIsIkZvbnRTaXplIjoxMCwiRm9udE5hbWUiOiJDYWxpYnJpIiwiSXNCb2xkIjpmYWxzZSwiSXNJdGFsaWMiOmZhbHNlLCJJc1VuZGVybGluZWQiOmZhbHNlLCJQYXJlbnRTdHlsZSI6bnVsbH0sIkF1dG9TaXplIjowLCJGb3JlZ3JvdW5kIjp7IiRpZCI6IjM0OCIsIkNvbG9yIjp7IiRyZWYiOiI5MyJ9fSwiTWF4V2lkdGgiOjIwMC4wLCJNYXhIZWlnaHQiOiJJbmZpbml0eSIsIlNtYXJ0Rm9yZWdyb3VuZElzQWN0aXZlIjpmYWxzZSwiSG9yaXpvbnRhbEFsaWdubWVudCI6MCwiVmVydGljYWxBbGlnbm1lbnQiOjAsIlNtYXJ0Rm9yZWdyb3VuZCI6bnVsbCwiQmFja2dyb3VuZEZpbGxUeXBlIjowLCJNYXJnaW4iOnsiJGlkIjoiMzQ5IiwiVG9wIjowLCJMZWZ0IjowLCJSaWdodCI6MCwiQm90dG9tIjowfSwiUGFkZGluZyI6eyIkaWQiOiIzNTAiLCJUb3AiOjAsIkxlZnQiOjAsIlJpZ2h0IjowLCJCb3R0b20iOjB9LCJCYWNrZ3JvdW5kIjp7IiRyZWYiOiI5NiJ9LCJJc1Zpc2libGUiOnRydWUsIldpZHRoIjowLjAsIkhlaWdodCI6MC4wLCJCb3JkZXJTdHlsZSI6eyIkaWQiOiIzNTEiLCJMaW5lQ29sb3IiOm51bGwsIkxpbmVXZWlnaHQiOjAuMCwiTGluZVR5cGUiOjAsIlBhcmVudFN0eWxlIjpudWxsfSwiUGFyZW50U3R5bGUiOm51bGx9LCJIb3Jpem9udGFsQ29ubmVjdG9yU3R5bGUiOnsiJGlkIjoiMzUyIiwiTGluZUNvbG9yIjp7IiRyZWYiOiI5OCJ9LCJMaW5lV2VpZ2h0IjoxLjAsIkxpbmVUeXBlIjowLCJQYXJlbnRTdHlsZSI6bnVsbH0sIlZlcnRpY2FsQ29ubmVjdG9yU3R5bGUiOnsiJGlkIjoiMzUz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M1NCIsIk1hcmdpbiI6eyIkaWQiOiIzNTUiLCJUb3AiOjAsIkxlZnQiOjQsIlJpZ2h0Ijo0LCJCb3R0b20iOjB9LCJQYWRkaW5nIjp7IiRpZCI6IjM1NiIsIlRvcCI6MCwiTGVmdCI6MCwiUmlnaHQiOjAsIkJvdHRvbSI6MH0sIkJhY2tncm91bmQiOnsiJGlkIjoiMzU3IiwiQ29sb3IiOnsiJGlkIjoiMzU4IiwiQSI6MjU1LCJSIjoxOSwiRyI6MTI0LCJCIjoxOTB9fSwiSXNWaXNpYmxlIjp0cnVlLCJXaWR0aCI6MC4wLCJIZWlnaHQiOjE2LjAsIkJvcmRlclN0eWxlIjp7IiRpZCI6IjM1OSIsIkxpbmVDb2xvciI6eyIkcmVmIjoiMTA5In0sIkxpbmVXZWlnaHQiOjAuMCwiTGluZVR5cGUiOjAsIlBhcmVudFN0eWxlIjpudWxsfSwiUGFyZW50U3R5bGUiOm51bGx9LCJUaXRsZVN0eWxlIjp7IiRpZCI6IjM2MCIsIkZvbnRTZXR0aW5ncyI6eyIkaWQiOiIzNjEiLCJGb250U2l6ZSI6MTEsIkZvbnROYW1lIjoiQ2FsaWJyaSIsIklzQm9sZCI6dHJ1ZSwiSXNJdGFsaWMiOmZhbHNlLCJJc1VuZGVybGluZWQiOmZhbHNlLCJQYXJlbnRTdHlsZSI6bnVsbH0sIkF1dG9TaXplIjowLCJGb3JlZ3JvdW5kIjp7IiRpZCI6IjM2MiIsIkNvbG9yIjp7IiRyZWYiOiIxMTQifX0sIk1heFdpZHRoIjo5NjAuMCwiTWF4SGVpZ2h0IjoiSW5maW5pdHkiLCJTbWFydEZvcmVncm91bmRJc0FjdGl2ZSI6ZmFsc2UsIkhvcml6b250YWxBbGlnbm1lbnQiOjEsIlZlcnRpY2FsQWxpZ25tZW50IjowLCJTbWFydEZvcmVncm91bmQiOm51bGwsIkJhY2tncm91bmRGaWxsVHlwZSI6MCwiTWFyZ2luIjp7IiRpZCI6IjM2MyIsIlRvcCI6MCwiTGVmdCI6MCwiUmlnaHQiOjAsIkJvdHRvbSI6MH0sIlBhZGRpbmciOnsiJGlkIjoiMzY0IiwiVG9wIjowLCJMZWZ0IjowLCJSaWdodCI6MCwiQm90dG9tIjowfSwiQmFja2dyb3VuZCI6eyIkcmVmIjoiMTE3In0sIklzVmlzaWJsZSI6dHJ1ZSwiV2lkdGgiOjAuMCwiSGVpZ2h0IjowLjAsIkJvcmRlclN0eWxlIjp7IiRpZCI6IjM2NSIsIkxpbmVDb2xvciI6bnVsbCwiTGluZVdlaWdodCI6MC4wLCJMaW5lVHlwZSI6MCwiUGFyZW50U3R5bGUiOm51bGx9LCJQYXJlbnRTdHlsZSI6bnVsbH0sIkRhdGVTdHlsZSI6eyIkaWQiOiIzNjYiLCJGb250U2V0dGluZ3MiOnsiJGlkIjoiMzY3IiwiRm9udFNpemUiOjEwLCJGb250TmFtZSI6IkNhbGlicmkiLCJJc0JvbGQiOmZhbHNlLCJJc0l0YWxpYyI6ZmFsc2UsIklzVW5kZXJsaW5lZCI6ZmFsc2UsIlBhcmVudFN0eWxlIjpudWxsfSwiQXV0b1NpemUiOjAsIkZvcmVncm91bmQiOnsiJGlkIjoiMzY4IiwiQ29sb3IiOnsiJHJlZiI6IjEyMSJ9fSwiTWF4V2lkdGgiOjIwMC4wLCJNYXhIZWlnaHQiOiJJbmZpbml0eSIsIlNtYXJ0Rm9yZWdyb3VuZElzQWN0aXZlIjpmYWxzZSwiSG9yaXpvbnRhbEFsaWdubWVudCI6MCwiVmVydGljYWxBbGlnbm1lbnQiOjAsIlNtYXJ0Rm9yZWdyb3VuZCI6bnVsbCwiQmFja2dyb3VuZEZpbGxUeXBlIjowLCJNYXJnaW4iOnsiJGlkIjoiMzY5IiwiVG9wIjowLCJMZWZ0IjowLCJSaWdodCI6MCwiQm90dG9tIjowfSwiUGFkZGluZyI6eyIkaWQiOiIzNzAiLCJUb3AiOjAsIkxlZnQiOjAsIlJpZ2h0IjowLCJCb3R0b20iOjB9LCJCYWNrZ3JvdW5kIjp7IiRyZWYiOiIxMjQifSwiSXNWaXNpYmxlIjp0cnVlLCJXaWR0aCI6MC4wLCJIZWlnaHQiOjAuMCwiQm9yZGVyU3R5bGUiOnsiJGlkIjoiMzcxIiwiTGluZUNvbG9yIjpudWxsLCJMaW5lV2VpZ2h0IjowLjAsIkxpbmVUeXBlIjowLCJQYXJlbnRTdHlsZSI6bnVsbH0sIlBhcmVudFN0eWxlIjpudWxsfSwiRGF0ZUZvcm1hdCI6eyIkaWQiOiIzN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ywiU21hcnREdXJhdGlvbkFjdGl2YXRlZCI6ZmFsc2UsIkRhdGVGb3JtYXQiOnsiJHJlZiI6IjM3MiJ9LCJJZCI6IjY2M2FiZTAwLTJmY2QtNDNjMC1hNTY4LTMwMjM1NzMzNWIyMSIsIkltcG9ydElkIjpudWxsLCJUaXRsZSI6IlBhcGVyIFJldmlzaW9uIiwiTm90ZSI6bnVsbCwiSHlwZXJsaW5rIjpudWxsLCJJc0NoYW5nZWQiOmZhbHNlLCJJc05ldyI6ZmFsc2V9LHsiJGlkIjoiMzczIiwiR3JvdXBOYW1lIjpudWxsLCJTdGFydERhdGUiOiIyMDE4LTExLTI3VDAwOjAwOjAwWiIsIkVuZERhdGUiOiIyMDE5LTAyLTA1VDIzOjU5OjAwWiIsIlBlcmNlbnRhZ2VDb21wbGV0ZSI6bnVsbCwiU3R5bGUiOnsiJGlkIjoiMzc0IiwiU2hhcGUiOjIsIlNoYXBlVGhpY2tuZXNzIjoxLCJEdXJhdGlvbkZvcm1hdCI6MCwiSW5jbHVkZU5vbldvcmtpbmdEYXlzSW5EdXJhdGlvbiI6ZmFsc2UsIlBlcmNlbnRhZ2VDb21wbGV0ZVN0eWxlIjp7IiRpZCI6IjM3NSIsIkZvbnRTZXR0aW5ncyI6eyIkaWQiOiIzNzYiLCJGb250U2l6ZSI6MTAsIkZvbnROYW1lIjoiQ2FsaWJyaSIsIklzQm9sZCI6ZmFsc2UsIklzSXRhbGljIjpmYWxzZSwiSXNVbmRlcmxpbmVkIjpmYWxzZSwiUGFyZW50U3R5bGUiOm51bGx9LCJBdXRvU2l6ZSI6MCwiRm9yZWdyb3VuZCI6eyIkaWQiOiIzNzciLCJDb2xvciI6eyIkcmVmIjoiODYifX0sIk1heFdpZHRoIjoyMDAuMCwiTWF4SGVpZ2h0IjoiSW5maW5pdHkiLCJTbWFydEZvcmVncm91bmRJc0FjdGl2ZSI6ZmFsc2UsIkhvcml6b250YWxBbGlnbm1lbnQiOjAsIlZlcnRpY2FsQWxpZ25tZW50IjowLCJTbWFydEZvcmVncm91bmQiOm51bGwsIkJhY2tncm91bmRGaWxsVHlwZSI6MCwiTWFyZ2luIjp7IiRpZCI6IjM3OCIsIlRvcCI6MCwiTGVmdCI6MCwiUmlnaHQiOjAsIkJvdHRvbSI6MH0sIlBhZGRpbmciOnsiJGlkIjoiMzc5IiwiVG9wIjowLCJMZWZ0IjowLCJSaWdodCI6MCwiQm90dG9tIjowfSwiQmFja2dyb3VuZCI6eyIkcmVmIjoiODkifSwiSXNWaXNpYmxlIjp0cnVlLCJXaWR0aCI6MC4wLCJIZWlnaHQiOjAuMCwiQm9yZGVyU3R5bGUiOnsiJGlkIjoiMzgwIiwiTGluZUNvbG9yIjpudWxsLCJMaW5lV2VpZ2h0IjowLjAsIkxpbmVUeXBlIjowLCJQYXJlbnRTdHlsZSI6bnVsbH0sIlBhcmVudFN0eWxlIjpudWxsfSwiRHVyYXRpb25TdHlsZSI6eyIkaWQiOiIzODEiLCJGb250U2V0dGluZ3MiOnsiJGlkIjoiMzgyIiwiRm9udFNpemUiOjEwLCJGb250TmFtZSI6IkNhbGlicmkiLCJJc0JvbGQiOmZhbHNlLCJJc0l0YWxpYyI6ZmFsc2UsIklzVW5kZXJsaW5lZCI6ZmFsc2UsIlBhcmVudFN0eWxlIjpudWxsfSwiQXV0b1NpemUiOjAsIkZvcmVncm91bmQiOnsiJGlkIjoiMzgzIiwiQ29sb3IiOnsiJHJlZiI6IjkzIn19LCJNYXhXaWR0aCI6MjAwLjAsIk1heEhlaWdodCI6IkluZmluaXR5IiwiU21hcnRGb3JlZ3JvdW5kSXNBY3RpdmUiOmZhbHNlLCJIb3Jpem9udGFsQWxpZ25tZW50IjowLCJWZXJ0aWNhbEFsaWdubWVudCI6MCwiU21hcnRGb3JlZ3JvdW5kIjpudWxsLCJCYWNrZ3JvdW5kRmlsbFR5cGUiOjAsIk1hcmdpbiI6eyIkaWQiOiIzODQiLCJUb3AiOjAsIkxlZnQiOjAsIlJpZ2h0IjowLCJCb3R0b20iOjB9LCJQYWRkaW5nIjp7IiRpZCI6IjM4NSIsIlRvcCI6MCwiTGVmdCI6MCwiUmlnaHQiOjAsIkJvdHRvbSI6MH0sIkJhY2tncm91bmQiOnsiJHJlZiI6Ijk2In0sIklzVmlzaWJsZSI6dHJ1ZSwiV2lkdGgiOjAuMCwiSGVpZ2h0IjowLjAsIkJvcmRlclN0eWxlIjp7IiRpZCI6IjM4NiIsIkxpbmVDb2xvciI6bnVsbCwiTGluZVdlaWdodCI6MC4wLCJMaW5lVHlwZSI6MCwiUGFyZW50U3R5bGUiOm51bGx9LCJQYXJlbnRTdHlsZSI6bnVsbH0sIkhvcml6b250YWxDb25uZWN0b3JTdHlsZSI6eyIkaWQiOiIzODciLCJMaW5lQ29sb3IiOnsiJHJlZiI6Ijk4In0sIkxpbmVXZWlnaHQiOjEuMCwiTGluZVR5cGUiOjAsIlBhcmVudFN0eWxlIjpudWxsfSwiVmVydGljYWxDb25uZWN0b3JTdHlsZSI6eyIkaWQiOiIzOD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zg5IiwiTWFyZ2luIjp7IiRpZCI6IjM5MCIsIlRvcCI6MCwiTGVmdCI6NCwiUmlnaHQiOjQsIkJvdHRvbSI6MH0sIlBhZGRpbmciOnsiJGlkIjoiMzkxIiwiVG9wIjowLCJMZWZ0IjowLCJSaWdodCI6MCwiQm90dG9tIjowfSwiQmFja2dyb3VuZCI6eyIkaWQiOiIzOTIiLCJDb2xvciI6eyIkaWQiOiIzOTMiLCJBIjoyNTUsIlIiOjE2LCJHIjoxODcsIkIiOjE5MH19LCJJc1Zpc2libGUiOnRydWUsIldpZHRoIjowLjAsIkhlaWdodCI6MTYuMCwiQm9yZGVyU3R5bGUiOnsiJGlkIjoiMzk0IiwiTGluZUNvbG9yIjp7IiRpZCI6IjM5NSIsIiR0eXBlIjoiTkxSRS5Db21tb24uRG9tLlNvbGlkQ29sb3JCcnVzaCwgTkxSRS5Db21tb24iLCJDb2xvciI6eyIkaWQiOiIzOTYiLCJBIjoyNTUsIlIiOjI1NSwiRyI6MCwiQiI6MH19LCJMaW5lV2VpZ2h0IjowLjAsIkxpbmVUeXBlIjowLCJQYXJlbnRTdHlsZSI6bnVsbH0sIlBhcmVudFN0eWxlIjpudWxsfSwiVGl0bGVTdHlsZSI6eyIkaWQiOiIzOTciLCJGb250U2V0dGluZ3MiOnsiJGlkIjoiMzk4IiwiRm9udFNpemUiOjExLCJGb250TmFtZSI6IkNhbGlicmkiLCJJc0JvbGQiOnRydWUsIklzSXRhbGljIjpmYWxzZSwiSXNVbmRlcmxpbmVkIjpmYWxzZSwiUGFyZW50U3R5bGUiOm51bGx9LCJBdXRvU2l6ZSI6MCwiRm9yZWdyb3VuZCI6eyIkaWQiOiIzOTkiLCJDb2xvciI6eyIkcmVmIjoiMTE0In19LCJNYXhXaWR0aCI6OTYwLjAsIk1heEhlaWdodCI6IkluZmluaXR5IiwiU21hcnRGb3JlZ3JvdW5kSXNBY3RpdmUiOmZhbHNlLCJIb3Jpem9udGFsQWxpZ25tZW50IjoxLCJWZXJ0aWNhbEFsaWdubWVudCI6MCwiU21hcnRGb3JlZ3JvdW5kIjpudWxsLCJCYWNrZ3JvdW5kRmlsbFR5cGUiOjAsIk1hcmdpbiI6eyIkaWQiOiI0MDAiLCJUb3AiOjAsIkxlZnQiOjAsIlJpZ2h0IjowLCJCb3R0b20iOjB9LCJQYWRkaW5nIjp7IiRpZCI6IjQwMSIsIlRvcCI6MCwiTGVmdCI6MCwiUmlnaHQiOjAsIkJvdHRvbSI6MH0sIkJhY2tncm91bmQiOnsiJHJlZiI6IjExNyJ9LCJJc1Zpc2libGUiOnRydWUsIldpZHRoIjowLjAsIkhlaWdodCI6MC4wLCJCb3JkZXJTdHlsZSI6eyIkaWQiOiI0MDIiLCJMaW5lQ29sb3IiOm51bGwsIkxpbmVXZWlnaHQiOjAuMCwiTGluZVR5cGUiOjAsIlBhcmVudFN0eWxlIjpudWxsfSwiUGFyZW50U3R5bGUiOm51bGx9LCJEYXRlU3R5bGUiOnsiJGlkIjoiNDAzIiwiRm9udFNldHRpbmdzIjp7IiRpZCI6IjQwNCIsIkZvbnRTaXplIjoxMCwiRm9udE5hbWUiOiJDYWxpYnJpIiwiSXNCb2xkIjpmYWxzZSwiSXNJdGFsaWMiOmZhbHNlLCJJc1VuZGVybGluZWQiOmZhbHNlLCJQYXJlbnRTdHlsZSI6bnVsbH0sIkF1dG9TaXplIjowLCJGb3JlZ3JvdW5kIjp7IiRpZCI6IjQwNSIsIkNvbG9yIjp7IiRyZWYiOiIxMjEifX0sIk1heFdpZHRoIjoyMDAuMCwiTWF4SGVpZ2h0IjoiSW5maW5pdHkiLCJTbWFydEZvcmVncm91bmRJc0FjdGl2ZSI6ZmFsc2UsIkhvcml6b250YWxBbGlnbm1lbnQiOjAsIlZlcnRpY2FsQWxpZ25tZW50IjowLCJTbWFydEZvcmVncm91bmQiOm51bGwsIkJhY2tncm91bmRGaWxsVHlwZSI6MCwiTWFyZ2luIjp7IiRpZCI6IjQwNiIsIlRvcCI6MCwiTGVmdCI6MCwiUmlnaHQiOjAsIkJvdHRvbSI6MH0sIlBhZGRpbmciOnsiJGlkIjoiNDA3IiwiVG9wIjowLCJMZWZ0IjowLCJSaWdodCI6MCwiQm90dG9tIjowfSwiQmFja2dyb3VuZCI6eyIkcmVmIjoiMTI0In0sIklzVmlzaWJsZSI6dHJ1ZSwiV2lkdGgiOjAuMCwiSGVpZ2h0IjowLjAsIkJvcmRlclN0eWxlIjp7IiRpZCI6IjQwOCIsIkxpbmVDb2xvciI6bnVsbCwiTGluZVdlaWdodCI6MC4wLCJMaW5lVHlwZSI6MCwiUGFyZW50U3R5bGUiOm51bGx9LCJQYXJlbnRTdHlsZSI6bnVsbH0sIkRhdGVGb3JtYXQiOnsiJGlkIjoiNDA5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gsIlNtYXJ0RHVyYXRpb25BY3RpdmF0ZWQiOmZhbHNlLCJEYXRlRm9ybWF0Ijp7IiRyZWYiOiI0MDkifSwiSWQiOiI5ODRjY2MxNy0zYjA4LTRkNTYtYTdiZC0yNmQ5YWIyZjM0MTkiLCJJbXBvcnRJZCI6bnVsbCwiVGl0bGUiOiJXcml0aW5nIFBhcGVyIiwiTm90ZSI6bnVsbCwiSHlwZXJsaW5rIjpudWxsLCJJc0NoYW5nZWQiOmZhbHNlLCJJc05ldyI6ZmFsc2V9XSwiTXNQcm9qZWN0SXRlbXNUcmVlIjp7IiRpZCI6IjQxMCIsIlJvb3QiOnsiSW1wb3J0SWQiOm51bGwsIklzSW1wb3J0ZWQiOmZhbHNlLCJDaGlsZHJlbiI6W119fSwiTWV0YWRhdGEiOnsiJGlkIjoiNDExIiwiUmVjZW50Q29sb3JzQ29sbGVjdGlvbiI6IltdIn0sIlNldHRpbmdzIjp7IiRpZCI6IjQxMiIsIkltcGFPcHRpb25zIjp7IiRpZCI6IjQxMy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NDE0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praesentationsvorlage_blanco1</Template>
  <TotalTime>0</TotalTime>
  <Words>360</Words>
  <Application>Microsoft Office PowerPoint</Application>
  <PresentationFormat>Bildschirmpräsentation (16:9)</PresentationFormat>
  <Paragraphs>187</Paragraphs>
  <Slides>16</Slides>
  <Notes>16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Calibri</vt:lpstr>
      <vt:lpstr>Segoe UI</vt:lpstr>
      <vt:lpstr>Segoe UI Light</vt:lpstr>
      <vt:lpstr>Segoe UI Light (Überschriften)</vt:lpstr>
      <vt:lpstr>Wingdings</vt:lpstr>
      <vt:lpstr>praesentationsvorlage_blanco1</vt:lpstr>
      <vt:lpstr>Adobe Acrobat Document</vt:lpstr>
      <vt:lpstr>Simple Touch Prediction  With Built-In IMUs Intermediate Presentation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Tina Barthelmes</dc:creator>
  <cp:lastModifiedBy>Benedict Steuerlein</cp:lastModifiedBy>
  <cp:revision>123</cp:revision>
  <dcterms:created xsi:type="dcterms:W3CDTF">2013-01-17T10:32:59Z</dcterms:created>
  <dcterms:modified xsi:type="dcterms:W3CDTF">2019-01-22T11:01:21Z</dcterms:modified>
</cp:coreProperties>
</file>